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3D04-E1CF-4E9B-8BCB-4FD412F396E9}" type="datetimeFigureOut">
              <a:rPr lang="fr-FR" smtClean="0"/>
              <a:t>19/09/2017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9DE-513C-4152-83B5-346A92597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49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3D04-E1CF-4E9B-8BCB-4FD412F396E9}" type="datetimeFigureOut">
              <a:rPr lang="fr-FR" smtClean="0"/>
              <a:t>19/09/2017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9DE-513C-4152-83B5-346A92597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72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3D04-E1CF-4E9B-8BCB-4FD412F396E9}" type="datetimeFigureOut">
              <a:rPr lang="fr-FR" smtClean="0"/>
              <a:t>19/09/2017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9DE-513C-4152-83B5-346A92597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20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3D04-E1CF-4E9B-8BCB-4FD412F396E9}" type="datetimeFigureOut">
              <a:rPr lang="fr-FR" smtClean="0"/>
              <a:t>19/09/2017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9DE-513C-4152-83B5-346A92597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33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3D04-E1CF-4E9B-8BCB-4FD412F396E9}" type="datetimeFigureOut">
              <a:rPr lang="fr-FR" smtClean="0"/>
              <a:t>19/09/2017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9DE-513C-4152-83B5-346A92597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235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3D04-E1CF-4E9B-8BCB-4FD412F396E9}" type="datetimeFigureOut">
              <a:rPr lang="fr-FR" smtClean="0"/>
              <a:t>19/09/2017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9DE-513C-4152-83B5-346A92597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47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3D04-E1CF-4E9B-8BCB-4FD412F396E9}" type="datetimeFigureOut">
              <a:rPr lang="fr-FR" smtClean="0"/>
              <a:t>19/09/2017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9DE-513C-4152-83B5-346A92597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20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3D04-E1CF-4E9B-8BCB-4FD412F396E9}" type="datetimeFigureOut">
              <a:rPr lang="fr-FR" smtClean="0"/>
              <a:t>19/09/2017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9DE-513C-4152-83B5-346A92597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718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3D04-E1CF-4E9B-8BCB-4FD412F396E9}" type="datetimeFigureOut">
              <a:rPr lang="fr-FR" smtClean="0"/>
              <a:t>19/09/2017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9DE-513C-4152-83B5-346A92597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62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3D04-E1CF-4E9B-8BCB-4FD412F396E9}" type="datetimeFigureOut">
              <a:rPr lang="fr-FR" smtClean="0"/>
              <a:t>19/09/2017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9DE-513C-4152-83B5-346A92597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60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3D04-E1CF-4E9B-8BCB-4FD412F396E9}" type="datetimeFigureOut">
              <a:rPr lang="fr-FR" smtClean="0"/>
              <a:t>19/09/2017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9DE-513C-4152-83B5-346A92597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08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83D04-E1CF-4E9B-8BCB-4FD412F396E9}" type="datetimeFigureOut">
              <a:rPr lang="fr-FR" smtClean="0"/>
              <a:t>19/09/2017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099DE-513C-4152-83B5-346A92597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73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7541" y="0"/>
            <a:ext cx="5943600" cy="376518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J’apprends à utiliser les outils pour corriger mes écrits</a:t>
            </a:r>
            <a:endParaRPr lang="fr-FR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0" y="490818"/>
            <a:ext cx="6858000" cy="31466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u="sng" dirty="0" smtClean="0"/>
              <a:t>Voici un texte écrit par un élève. A l’aide des outils, réalise les correction pour l’aider à améliorer son texte. Utilise le livret des sons (jaune)</a:t>
            </a:r>
          </a:p>
          <a:p>
            <a:pPr algn="ctr"/>
            <a:endParaRPr lang="fr-FR" sz="1400" b="1" u="sng" dirty="0"/>
          </a:p>
          <a:p>
            <a:pPr algn="ctr">
              <a:lnSpc>
                <a:spcPct val="200000"/>
              </a:lnSpc>
            </a:pPr>
            <a:r>
              <a:rPr lang="fr-FR" sz="1600" dirty="0" smtClean="0">
                <a:latin typeface="Century Schoolbook" panose="02040604050505020304" pitchFamily="18" charset="0"/>
              </a:rPr>
              <a:t>Je m’appelle Sonia. J’habite </a:t>
            </a:r>
            <a:r>
              <a:rPr lang="fr-FR" sz="1600" dirty="0" err="1" smtClean="0">
                <a:latin typeface="Century Schoolbook" panose="02040604050505020304" pitchFamily="18" charset="0"/>
              </a:rPr>
              <a:t>dens</a:t>
            </a:r>
            <a:r>
              <a:rPr lang="fr-FR" sz="1600" dirty="0" smtClean="0">
                <a:latin typeface="Century Schoolbook" panose="02040604050505020304" pitchFamily="18" charset="0"/>
              </a:rPr>
              <a:t> la ville de Viry-Châtillon. J’aime le     ……………………………………………………………………………………... poison et faire du </a:t>
            </a:r>
            <a:r>
              <a:rPr lang="fr-FR" sz="1600" dirty="0" err="1" smtClean="0">
                <a:latin typeface="Century Schoolbook" panose="02040604050505020304" pitchFamily="18" charset="0"/>
              </a:rPr>
              <a:t>félo</a:t>
            </a:r>
            <a:r>
              <a:rPr lang="fr-FR" sz="1600" dirty="0" smtClean="0">
                <a:latin typeface="Century Schoolbook" panose="02040604050505020304" pitchFamily="18" charset="0"/>
              </a:rPr>
              <a:t>. Mon aliment </a:t>
            </a:r>
            <a:r>
              <a:rPr lang="fr-FR" sz="1600" dirty="0" err="1" smtClean="0">
                <a:latin typeface="Century Schoolbook" panose="02040604050505020304" pitchFamily="18" charset="0"/>
              </a:rPr>
              <a:t>préfèré</a:t>
            </a:r>
            <a:r>
              <a:rPr lang="fr-FR" sz="1600" dirty="0" smtClean="0">
                <a:latin typeface="Century Schoolbook" panose="02040604050505020304" pitchFamily="18" charset="0"/>
              </a:rPr>
              <a:t> est le </a:t>
            </a:r>
            <a:r>
              <a:rPr lang="fr-FR" sz="1600" dirty="0" err="1" smtClean="0">
                <a:latin typeface="Century Schoolbook" panose="02040604050505020304" pitchFamily="18" charset="0"/>
              </a:rPr>
              <a:t>gocolat</a:t>
            </a:r>
            <a:r>
              <a:rPr lang="fr-FR" sz="1600" dirty="0" smtClean="0">
                <a:latin typeface="Century Schoolbook" panose="02040604050505020304" pitchFamily="18" charset="0"/>
              </a:rPr>
              <a:t>.                   …………………………………………………………………………………….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2931459" y="1808628"/>
            <a:ext cx="309282" cy="25549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46604" y="2790256"/>
            <a:ext cx="493059" cy="23756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2166097" y="2812671"/>
            <a:ext cx="493059" cy="23756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19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165912" y="2837326"/>
            <a:ext cx="493059" cy="23756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4312024" y="2794741"/>
            <a:ext cx="309282" cy="25549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6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637429"/>
            <a:ext cx="6858000" cy="31443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u="sng" dirty="0" smtClean="0"/>
              <a:t>Voici un texte écrit par un élève. A l’aide des outils, réalise les correction pour l’aider à améliorer son texte Utilise le livret des mots invariables (orange).</a:t>
            </a:r>
          </a:p>
          <a:p>
            <a:pPr algn="ctr"/>
            <a:endParaRPr lang="fr-FR" sz="1400" b="1" u="sng" dirty="0"/>
          </a:p>
          <a:p>
            <a:pPr algn="ctr">
              <a:lnSpc>
                <a:spcPct val="200000"/>
              </a:lnSpc>
            </a:pPr>
            <a:r>
              <a:rPr lang="fr-FR" sz="1600" dirty="0" err="1" smtClean="0">
                <a:latin typeface="Century Schoolbook" panose="02040604050505020304" pitchFamily="18" charset="0"/>
              </a:rPr>
              <a:t>Chak</a:t>
            </a:r>
            <a:r>
              <a:rPr lang="fr-FR" sz="1600" dirty="0" smtClean="0">
                <a:latin typeface="Century Schoolbook" panose="02040604050505020304" pitchFamily="18" charset="0"/>
              </a:rPr>
              <a:t> jeudi,  Paul va au cinéma. Il regarde </a:t>
            </a:r>
            <a:r>
              <a:rPr lang="fr-FR" sz="1600" dirty="0" err="1" smtClean="0">
                <a:latin typeface="Century Schoolbook" panose="02040604050505020304" pitchFamily="18" charset="0"/>
              </a:rPr>
              <a:t>nimporte</a:t>
            </a:r>
            <a:r>
              <a:rPr lang="fr-FR" sz="1600" dirty="0" smtClean="0">
                <a:latin typeface="Century Schoolbook" panose="02040604050505020304" pitchFamily="18" charset="0"/>
              </a:rPr>
              <a:t> quel film. Il ……………………………………………………………………………………... s’installe </a:t>
            </a:r>
            <a:r>
              <a:rPr lang="fr-FR" sz="1600" dirty="0" err="1" smtClean="0">
                <a:latin typeface="Century Schoolbook" panose="02040604050505020304" pitchFamily="18" charset="0"/>
              </a:rPr>
              <a:t>toujour</a:t>
            </a:r>
            <a:r>
              <a:rPr lang="fr-FR" sz="1600" dirty="0" smtClean="0">
                <a:latin typeface="Century Schoolbook" panose="02040604050505020304" pitchFamily="18" charset="0"/>
              </a:rPr>
              <a:t> au premier rang et ne part </a:t>
            </a:r>
            <a:r>
              <a:rPr lang="fr-FR" sz="1600" dirty="0" err="1" smtClean="0">
                <a:latin typeface="Century Schoolbook" panose="02040604050505020304" pitchFamily="18" charset="0"/>
              </a:rPr>
              <a:t>jamès</a:t>
            </a:r>
            <a:r>
              <a:rPr lang="fr-FR" sz="1600" dirty="0" smtClean="0">
                <a:latin typeface="Century Schoolbook" panose="02040604050505020304" pitchFamily="18" charset="0"/>
              </a:rPr>
              <a:t> avant le générique. …………………………………………………………………………………….</a:t>
            </a:r>
            <a:endParaRPr lang="fr-FR" dirty="0"/>
          </a:p>
        </p:txBody>
      </p:sp>
      <p:sp>
        <p:nvSpPr>
          <p:cNvPr id="27" name="Ellipse 26"/>
          <p:cNvSpPr/>
          <p:nvPr/>
        </p:nvSpPr>
        <p:spPr>
          <a:xfrm>
            <a:off x="497541" y="7853082"/>
            <a:ext cx="194422" cy="28239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691963" y="4954131"/>
            <a:ext cx="309282" cy="25549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466665" y="4948518"/>
            <a:ext cx="493059" cy="23756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1284195" y="5912216"/>
            <a:ext cx="493059" cy="23756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558553" y="5898810"/>
            <a:ext cx="309282" cy="25549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8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6759389"/>
            <a:ext cx="6858000" cy="31466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u="sng" dirty="0" smtClean="0"/>
              <a:t>Voici un texte écrit par un élève. A l’aide des outils, réalise les correction pour l’aider à améliorer son texte Utilise la fiche de relecture.</a:t>
            </a:r>
          </a:p>
          <a:p>
            <a:pPr algn="ctr"/>
            <a:endParaRPr lang="fr-FR" sz="1400" b="1" u="sng" dirty="0"/>
          </a:p>
          <a:p>
            <a:pPr algn="ctr">
              <a:lnSpc>
                <a:spcPct val="200000"/>
              </a:lnSpc>
            </a:pPr>
            <a:r>
              <a:rPr lang="fr-FR" sz="1600" dirty="0">
                <a:latin typeface="Century Schoolbook" panose="02040604050505020304" pitchFamily="18" charset="0"/>
              </a:rPr>
              <a:t>m</a:t>
            </a:r>
            <a:r>
              <a:rPr lang="fr-FR" sz="1600" dirty="0" smtClean="0">
                <a:latin typeface="Century Schoolbook" panose="02040604050505020304" pitchFamily="18" charset="0"/>
              </a:rPr>
              <a:t>on père ne travaille le mardi. Mon père reste à la maison et ……………………………………………………………………………………... s’occupe de mon petit </a:t>
            </a:r>
            <a:r>
              <a:rPr lang="fr-FR" sz="1600" dirty="0" err="1" smtClean="0">
                <a:latin typeface="Century Schoolbook" panose="02040604050505020304" pitchFamily="18" charset="0"/>
              </a:rPr>
              <a:t>fraire</a:t>
            </a:r>
            <a:r>
              <a:rPr lang="fr-FR" sz="1600" dirty="0" smtClean="0">
                <a:latin typeface="Century Schoolbook" panose="02040604050505020304" pitchFamily="18" charset="0"/>
              </a:rPr>
              <a:t>. Il est ravi Il aimera </a:t>
            </a:r>
            <a:r>
              <a:rPr lang="fr-FR" sz="1600" u="sng" dirty="0" smtClean="0">
                <a:latin typeface="Century Schoolbook" panose="02040604050505020304" pitchFamily="18" charset="0"/>
              </a:rPr>
              <a:t>faire jours tous les </a:t>
            </a:r>
            <a:r>
              <a:rPr lang="fr-FR" sz="1600" dirty="0" smtClean="0">
                <a:latin typeface="Century Schoolbook" panose="02040604050505020304" pitchFamily="18" charset="0"/>
              </a:rPr>
              <a:t>!  …………………………………………………………………………………….</a:t>
            </a:r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2349874" y="9018493"/>
            <a:ext cx="309282" cy="255495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D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2514600" y="8054788"/>
            <a:ext cx="144556" cy="1613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504515" y="8054788"/>
            <a:ext cx="191620" cy="1658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497541" y="7853082"/>
            <a:ext cx="194422" cy="28239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742764" y="8877296"/>
            <a:ext cx="194422" cy="28239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5412441" y="9031942"/>
            <a:ext cx="309282" cy="255495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?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554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7541" y="0"/>
            <a:ext cx="5943600" cy="376518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J’apprends à utiliser les outils pour corriger mes écrits</a:t>
            </a:r>
            <a:endParaRPr lang="fr-FR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0" y="490818"/>
            <a:ext cx="6858000" cy="31466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u="sng" dirty="0" smtClean="0"/>
              <a:t>Voici un texte écrit par un élève. A l’aide des outils, réalise les correction pour l’aider à améliorer son texte. Utilise le livret des verbes (rose)</a:t>
            </a:r>
          </a:p>
          <a:p>
            <a:pPr algn="ctr"/>
            <a:endParaRPr lang="fr-FR" sz="1400" b="1" u="sng" dirty="0"/>
          </a:p>
          <a:p>
            <a:pPr algn="ctr">
              <a:lnSpc>
                <a:spcPct val="200000"/>
              </a:lnSpc>
            </a:pPr>
            <a:r>
              <a:rPr lang="fr-FR" sz="1600" dirty="0" smtClean="0">
                <a:latin typeface="Century Schoolbook" panose="02040604050505020304" pitchFamily="18" charset="0"/>
              </a:rPr>
              <a:t>Je sui très contente d’être au CE2. Nous </a:t>
            </a:r>
            <a:r>
              <a:rPr lang="fr-FR" sz="1600" dirty="0" err="1" smtClean="0">
                <a:latin typeface="Century Schoolbook" panose="02040604050505020304" pitchFamily="18" charset="0"/>
              </a:rPr>
              <a:t>apprendron</a:t>
            </a:r>
            <a:r>
              <a:rPr lang="fr-FR" sz="1600" dirty="0" smtClean="0">
                <a:latin typeface="Century Schoolbook" panose="02040604050505020304" pitchFamily="18" charset="0"/>
              </a:rPr>
              <a:t> beaucoup de      ……………………………………………………………………………………... </a:t>
            </a:r>
            <a:r>
              <a:rPr lang="fr-FR" sz="1600" dirty="0">
                <a:latin typeface="Century Schoolbook" panose="02040604050505020304" pitchFamily="18" charset="0"/>
              </a:rPr>
              <a:t>n</a:t>
            </a:r>
            <a:r>
              <a:rPr lang="fr-FR" sz="1600" dirty="0" smtClean="0">
                <a:latin typeface="Century Schoolbook" panose="02040604050505020304" pitchFamily="18" charset="0"/>
              </a:rPr>
              <a:t>ouvelles choses. Les élèves se connaisse déjà. J’adore travaillé. …………………………………………………………………………………….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701543" y="1798533"/>
            <a:ext cx="309282" cy="255495"/>
          </a:xfrm>
          <a:prstGeom prst="ellipse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867835" y="1766068"/>
            <a:ext cx="493059" cy="237565"/>
          </a:xfrm>
          <a:prstGeom prst="ellipse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3885302" y="2764378"/>
            <a:ext cx="493059" cy="237565"/>
          </a:xfrm>
          <a:prstGeom prst="ellipse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997836" y="2764378"/>
            <a:ext cx="493059" cy="237565"/>
          </a:xfrm>
          <a:prstGeom prst="ellipse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637429"/>
            <a:ext cx="6858000" cy="31443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u="sng" dirty="0" smtClean="0"/>
              <a:t>Voici un texte écrit par un élève. A l’aide des outils, réalise les correction pour l’aider à améliorer son texte Utilise le livret accords (bleu).</a:t>
            </a:r>
          </a:p>
          <a:p>
            <a:pPr algn="ctr"/>
            <a:endParaRPr lang="fr-FR" sz="1400" b="1" u="sng" dirty="0" smtClean="0"/>
          </a:p>
          <a:p>
            <a:pPr algn="ctr">
              <a:lnSpc>
                <a:spcPct val="200000"/>
              </a:lnSpc>
            </a:pPr>
            <a:r>
              <a:rPr lang="fr-FR" sz="1600" dirty="0">
                <a:latin typeface="Century Schoolbook" panose="02040604050505020304" pitchFamily="18" charset="0"/>
              </a:rPr>
              <a:t>S</a:t>
            </a:r>
            <a:r>
              <a:rPr lang="fr-FR" sz="1600" dirty="0" smtClean="0">
                <a:latin typeface="Century Schoolbook" panose="02040604050505020304" pitchFamily="18" charset="0"/>
              </a:rPr>
              <a:t>es ami sont très gentil. Jade est </a:t>
            </a:r>
            <a:r>
              <a:rPr lang="fr-FR" sz="1600" dirty="0" err="1" smtClean="0">
                <a:latin typeface="Century Schoolbook" panose="02040604050505020304" pitchFamily="18" charset="0"/>
              </a:rPr>
              <a:t>joyeuz</a:t>
            </a:r>
            <a:r>
              <a:rPr lang="fr-FR" sz="1600" dirty="0" smtClean="0">
                <a:latin typeface="Century Schoolbook" panose="02040604050505020304" pitchFamily="18" charset="0"/>
              </a:rPr>
              <a:t> , elle veut devenir ……………………………………………………………………………………... </a:t>
            </a:r>
            <a:r>
              <a:rPr lang="fr-FR" sz="1600" dirty="0" err="1" smtClean="0">
                <a:latin typeface="Century Schoolbook" panose="02040604050505020304" pitchFamily="18" charset="0"/>
              </a:rPr>
              <a:t>acteure</a:t>
            </a:r>
            <a:r>
              <a:rPr lang="fr-FR" sz="1600" dirty="0" smtClean="0">
                <a:latin typeface="Century Schoolbook" panose="02040604050505020304" pitchFamily="18" charset="0"/>
              </a:rPr>
              <a:t> . Nous organisons tous ensemble des </a:t>
            </a:r>
            <a:r>
              <a:rPr lang="fr-FR" sz="1600" dirty="0" err="1" smtClean="0">
                <a:latin typeface="Century Schoolbook" panose="02040604050505020304" pitchFamily="18" charset="0"/>
              </a:rPr>
              <a:t>jeus</a:t>
            </a:r>
            <a:r>
              <a:rPr lang="fr-FR" sz="1600" dirty="0" smtClean="0">
                <a:latin typeface="Century Schoolbook" panose="02040604050505020304" pitchFamily="18" charset="0"/>
              </a:rPr>
              <a:t> dans la salle bleu. …………………………………………………………………………………….</a:t>
            </a:r>
            <a:endParaRPr lang="fr-FR" dirty="0"/>
          </a:p>
        </p:txBody>
      </p:sp>
      <p:sp>
        <p:nvSpPr>
          <p:cNvPr id="27" name="Ellipse 26"/>
          <p:cNvSpPr/>
          <p:nvPr/>
        </p:nvSpPr>
        <p:spPr>
          <a:xfrm>
            <a:off x="497541" y="7853082"/>
            <a:ext cx="194422" cy="28239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1297586" y="4930588"/>
            <a:ext cx="309282" cy="255495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2665262" y="4952997"/>
            <a:ext cx="309282" cy="255495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6759389"/>
            <a:ext cx="6858000" cy="31466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u="sng" dirty="0" smtClean="0"/>
              <a:t>Voici un texte écrit par un élève. A l’aide des outils, réalise les correction pour l’aider à améliorer son texte Utilise le livret des règles d'orthographe (vert) .</a:t>
            </a:r>
          </a:p>
          <a:p>
            <a:pPr algn="ctr"/>
            <a:endParaRPr lang="fr-FR" sz="1400" b="1" u="sng" dirty="0"/>
          </a:p>
          <a:p>
            <a:pPr algn="ctr">
              <a:lnSpc>
                <a:spcPct val="200000"/>
              </a:lnSpc>
            </a:pPr>
            <a:r>
              <a:rPr lang="fr-FR" sz="1600" dirty="0" smtClean="0">
                <a:latin typeface="Century Schoolbook" panose="02040604050505020304" pitchFamily="18" charset="0"/>
              </a:rPr>
              <a:t>Mon chat est </a:t>
            </a:r>
            <a:r>
              <a:rPr lang="fr-FR" sz="1600" dirty="0" err="1" smtClean="0">
                <a:latin typeface="Century Schoolbook" panose="02040604050505020304" pitchFamily="18" charset="0"/>
              </a:rPr>
              <a:t>peti</a:t>
            </a:r>
            <a:r>
              <a:rPr lang="fr-FR" sz="1600" dirty="0" smtClean="0">
                <a:latin typeface="Century Schoolbook" panose="02040604050505020304" pitchFamily="18" charset="0"/>
              </a:rPr>
              <a:t> , mais il aime chasser les </a:t>
            </a:r>
            <a:r>
              <a:rPr lang="fr-FR" sz="1600" dirty="0" err="1" smtClean="0">
                <a:latin typeface="Century Schoolbook" panose="02040604050505020304" pitchFamily="18" charset="0"/>
              </a:rPr>
              <a:t>érissons</a:t>
            </a:r>
            <a:r>
              <a:rPr lang="fr-FR" sz="1600" dirty="0" smtClean="0">
                <a:latin typeface="Century Schoolbook" panose="02040604050505020304" pitchFamily="18" charset="0"/>
              </a:rPr>
              <a:t>. ……………………………………………………………………………………... Il a pas le droit d’aller dans la rue: </a:t>
            </a:r>
            <a:r>
              <a:rPr lang="fr-FR" sz="1600" dirty="0">
                <a:latin typeface="Century Schoolbook" panose="02040604050505020304" pitchFamily="18" charset="0"/>
              </a:rPr>
              <a:t>i</a:t>
            </a:r>
            <a:r>
              <a:rPr lang="fr-FR" sz="1600" dirty="0" smtClean="0">
                <a:latin typeface="Century Schoolbook" panose="02040604050505020304" pitchFamily="18" charset="0"/>
              </a:rPr>
              <a:t>l reste a la maison </a:t>
            </a:r>
            <a:r>
              <a:rPr lang="fr-FR" sz="1600" dirty="0" smtClean="0">
                <a:latin typeface="Century Schoolbook" panose="02040604050505020304" pitchFamily="18" charset="0"/>
              </a:rPr>
              <a:t>est dehors. </a:t>
            </a:r>
            <a:r>
              <a:rPr lang="fr-FR" sz="1600" dirty="0" smtClean="0">
                <a:latin typeface="Century Schoolbook" panose="02040604050505020304" pitchFamily="18" charset="0"/>
              </a:rPr>
              <a:t>…………………………………………………………………………………….</a:t>
            </a:r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4181138" y="4962458"/>
            <a:ext cx="309282" cy="255495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6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691963" y="5913372"/>
            <a:ext cx="309282" cy="255495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6" name="Ellipse 25"/>
          <p:cNvSpPr/>
          <p:nvPr/>
        </p:nvSpPr>
        <p:spPr>
          <a:xfrm>
            <a:off x="4654923" y="5893059"/>
            <a:ext cx="309282" cy="255495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6336254" y="5921319"/>
            <a:ext cx="309282" cy="255495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2" name="Ellipse 31"/>
          <p:cNvSpPr/>
          <p:nvPr/>
        </p:nvSpPr>
        <p:spPr>
          <a:xfrm>
            <a:off x="2360345" y="8080599"/>
            <a:ext cx="536261" cy="28462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4896970" y="8047370"/>
            <a:ext cx="643217" cy="27589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213359" y="9004970"/>
            <a:ext cx="488183" cy="285857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 smtClean="0">
              <a:solidFill>
                <a:schemeClr val="tx1"/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15</a:t>
            </a:r>
          </a:p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5387788" y="9020365"/>
            <a:ext cx="533401" cy="25506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4135640" y="9055143"/>
            <a:ext cx="485441" cy="27730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16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954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402</Words>
  <Application>Microsoft Office PowerPoint</Application>
  <PresentationFormat>Format A4 (210 x 297 mm)</PresentationFormat>
  <Paragraphs>47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Schoolbook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Jérôme REMPILLON</dc:creator>
  <cp:lastModifiedBy>Jérôme REMPILLON</cp:lastModifiedBy>
  <cp:revision>8</cp:revision>
  <cp:lastPrinted>2017-07-19T14:44:35Z</cp:lastPrinted>
  <dcterms:created xsi:type="dcterms:W3CDTF">2017-05-24T13:21:28Z</dcterms:created>
  <dcterms:modified xsi:type="dcterms:W3CDTF">2017-09-19T17:12:03Z</dcterms:modified>
</cp:coreProperties>
</file>