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7C9D-16B7-43C8-89C2-F57268B60564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5A85B-4E65-48FC-AC2A-2AFA64F7A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17347"/>
              </p:ext>
            </p:extLst>
          </p:nvPr>
        </p:nvGraphicFramePr>
        <p:xfrm>
          <a:off x="205477" y="345487"/>
          <a:ext cx="8686996" cy="616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340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  <a:gridCol w="340666"/>
              </a:tblGrid>
              <a:tr h="648071">
                <a:tc>
                  <a:txBody>
                    <a:bodyPr/>
                    <a:lstStyle/>
                    <a:p>
                      <a:endParaRPr lang="fr-FR" sz="1400" dirty="0" smtClean="0"/>
                    </a:p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Arthur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Alex.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Eva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Tom C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Ryan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Ellina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Solène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Raphaël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Lila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Mathéo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Antoine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Théo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Kévin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1"/>
                          </a:solidFill>
                        </a:rPr>
                        <a:t>Emric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Maya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Robin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Reconnaitre phrases simples et phrases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complexes. 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Reconnaitre les propositions indépendants, coordonnées, juxtaposées.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fr-FR" sz="1050" i="0" baseline="0" dirty="0" smtClean="0">
                          <a:latin typeface="Century Gothic" pitchFamily="34" charset="0"/>
                        </a:rPr>
                        <a:t> – Reconnaitre l’attribut du sujet.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4 – Reconnaitre les adverbes et les locutions </a:t>
                      </a:r>
                      <a:br>
                        <a:rPr lang="fr-FR" sz="1050" i="0" dirty="0" smtClean="0">
                          <a:latin typeface="Century Gothic" pitchFamily="34" charset="0"/>
                        </a:rPr>
                      </a:br>
                      <a:r>
                        <a:rPr lang="fr-FR" sz="1050" i="0" dirty="0" smtClean="0">
                          <a:latin typeface="Century Gothic" pitchFamily="34" charset="0"/>
                        </a:rPr>
                        <a:t>      adverbiales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– Conjuguer le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 – Conjuguer au  passé simple 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 – Savoir choisir entre imparfait et passé </a:t>
                      </a:r>
                      <a:br>
                        <a:rPr lang="fr-FR" sz="1050" dirty="0" smtClean="0"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latin typeface="Century Gothic" pitchFamily="34" charset="0"/>
                        </a:rPr>
                        <a:t>     simple (concordance des temps).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16">
                  <a:txBody>
                    <a:bodyPr/>
                    <a:lstStyle/>
                    <a:p>
                      <a:r>
                        <a:rPr lang="fr-FR" sz="105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 – Utiliser les homophones  : </a:t>
                      </a:r>
                    </a:p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 </a:t>
                      </a:r>
                      <a:r>
                        <a:rPr lang="fr-FR" sz="1050" dirty="0" smtClean="0"/>
                        <a:t>SANS - SANG - CENT - S’EN - SENS - SENT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9 - Utiliser les homophones  : leur / leurs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 – Savoir écrire les mots finissant par 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 –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ée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-té, -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tié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-e muet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85317" y="175670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4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636542"/>
            <a:ext cx="2016224" cy="50405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21154622">
            <a:off x="244203" y="185557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43608" y="173871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4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907704" y="677927"/>
            <a:ext cx="2016224" cy="34418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21154622">
            <a:off x="362254" y="134771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6990" y="6460434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48064" y="6450848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680645" y="157242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4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21154622">
            <a:off x="5042774" y="185211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536481" y="707351"/>
            <a:ext cx="2016224" cy="34418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656207"/>
              </p:ext>
            </p:extLst>
          </p:nvPr>
        </p:nvGraphicFramePr>
        <p:xfrm>
          <a:off x="155330" y="1016468"/>
          <a:ext cx="4041432" cy="543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432"/>
                <a:gridCol w="673000"/>
              </a:tblGrid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Reconnaitre phrases simples et phrases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complexes. 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Reconnaitre les propositions indépendants,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coordonnées, juxtaposées.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fr-FR" sz="1050" i="0" baseline="0" dirty="0" smtClean="0">
                          <a:latin typeface="Century Gothic" pitchFamily="34" charset="0"/>
                        </a:rPr>
                        <a:t> – Reconnaitre l’attribut du sujet.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4 – Reconnaitre les adverbes et les locutions </a:t>
                      </a:r>
                      <a:br>
                        <a:rPr lang="fr-FR" sz="1050" i="0" dirty="0" smtClean="0">
                          <a:latin typeface="Century Gothic" pitchFamily="34" charset="0"/>
                        </a:rPr>
                      </a:br>
                      <a:r>
                        <a:rPr lang="fr-FR" sz="1050" i="0" dirty="0" smtClean="0">
                          <a:latin typeface="Century Gothic" pitchFamily="34" charset="0"/>
                        </a:rPr>
                        <a:t>      adverbiales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2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– Conjuguer le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 – Conjuguer au  passé simple 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 – Savoir choisir entre imparfait et passé </a:t>
                      </a:r>
                      <a:br>
                        <a:rPr lang="fr-FR" sz="1050" dirty="0" smtClean="0"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latin typeface="Century Gothic" pitchFamily="34" charset="0"/>
                        </a:rPr>
                        <a:t>     simple (concordance des temps).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2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 – Utiliser les homophones  : </a:t>
                      </a:r>
                    </a:p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</a:t>
                      </a:r>
                      <a:r>
                        <a:rPr lang="fr-FR" sz="1050" dirty="0" smtClean="0"/>
                        <a:t>SANS - SANG - CENT - S’EN - SENS - SENT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9 - Utiliser les homophones  : leur / leurs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 – Savoir écrire les mots finissant pas 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 –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ée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-té, -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tié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-e muet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59574"/>
              </p:ext>
            </p:extLst>
          </p:nvPr>
        </p:nvGraphicFramePr>
        <p:xfrm>
          <a:off x="4816404" y="988687"/>
          <a:ext cx="4041432" cy="543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432"/>
                <a:gridCol w="673000"/>
              </a:tblGrid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Reconnaitre phrases simples et phrases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complexes. 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2 -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Reconnaitre les propositions indépendants, </a:t>
                      </a:r>
                      <a:b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</a:b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coordonnées, juxtaposées.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fr-FR" sz="1050" i="0" baseline="0" dirty="0" smtClean="0">
                          <a:latin typeface="Century Gothic" pitchFamily="34" charset="0"/>
                        </a:rPr>
                        <a:t> – Reconnaitre l’attribut du sujet.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0" dirty="0" smtClean="0">
                          <a:latin typeface="Century Gothic" pitchFamily="34" charset="0"/>
                        </a:rPr>
                        <a:t>4 – Reconnaitre les adverbes et les locutions </a:t>
                      </a:r>
                      <a:br>
                        <a:rPr lang="fr-FR" sz="1050" i="0" dirty="0" smtClean="0">
                          <a:latin typeface="Century Gothic" pitchFamily="34" charset="0"/>
                        </a:rPr>
                      </a:br>
                      <a:r>
                        <a:rPr lang="fr-FR" sz="1050" i="0" dirty="0" smtClean="0">
                          <a:latin typeface="Century Gothic" pitchFamily="34" charset="0"/>
                        </a:rPr>
                        <a:t>      adverbiales</a:t>
                      </a:r>
                      <a:endParaRPr lang="fr-FR" sz="1050" i="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2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fr-FR" sz="1050" baseline="0" dirty="0" smtClean="0">
                          <a:latin typeface="Century Gothic" pitchFamily="34" charset="0"/>
                        </a:rPr>
                        <a:t> – Conjuguer le plus-que-parfait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6 – Conjuguer au  passé simple 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7 – Savoir choisir entre imparfait et passé </a:t>
                      </a:r>
                      <a:br>
                        <a:rPr lang="fr-FR" sz="1050" dirty="0" smtClean="0">
                          <a:latin typeface="Century Gothic" pitchFamily="34" charset="0"/>
                        </a:rPr>
                      </a:br>
                      <a:r>
                        <a:rPr lang="fr-FR" sz="1050" dirty="0" smtClean="0">
                          <a:latin typeface="Century Gothic" pitchFamily="34" charset="0"/>
                        </a:rPr>
                        <a:t>     simple (concordance des temps).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19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2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 – Utiliser les homophones  :</a:t>
                      </a:r>
                    </a:p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</a:t>
                      </a:r>
                      <a:r>
                        <a:rPr lang="fr-FR" sz="1050" dirty="0" smtClean="0"/>
                        <a:t>SANS - SANG - CENT - S’EN - SENS - SENT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9 - Utiliser les homophones  : leur / leurs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 – Savoir écrire les mots finissant pas 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     –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ée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-té, -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tié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, -e muet</a:t>
                      </a:r>
                      <a:endParaRPr lang="fr-FR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5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0125"/>
              </p:ext>
            </p:extLst>
          </p:nvPr>
        </p:nvGraphicFramePr>
        <p:xfrm>
          <a:off x="107504" y="980728"/>
          <a:ext cx="8640960" cy="499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6442"/>
                <a:gridCol w="555753"/>
                <a:gridCol w="555753"/>
                <a:gridCol w="555753"/>
                <a:gridCol w="555753"/>
                <a:gridCol w="555753"/>
                <a:gridCol w="555753"/>
              </a:tblGrid>
              <a:tr h="783214">
                <a:tc>
                  <a:txBody>
                    <a:bodyPr/>
                    <a:lstStyle/>
                    <a:p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Jade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Justine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chemeClr val="tx1"/>
                          </a:solidFill>
                        </a:rPr>
                        <a:t>Maéva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Tom P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Nathan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Luca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7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 – Reconnaitre un attribut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du sujet.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 – Différencier adjectifs épithète et attributs.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7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3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(1)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4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(2)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7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5 - Savoir accorder le participe passé.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6 - Utiliser les homophones:   là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/ la / l’a / l’as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7 - Savoir écrire les mots en –ail,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eil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euil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267744" y="476672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4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21154622">
            <a:off x="1658399" y="457734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131840" y="1052736"/>
            <a:ext cx="2016224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115616" y="242974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4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21154622">
            <a:off x="382384" y="296045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866997" y="952527"/>
            <a:ext cx="2016224" cy="3808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24128" y="234914"/>
            <a:ext cx="252028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Période 4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 rot="21154622">
            <a:off x="5042774" y="296045"/>
            <a:ext cx="864096" cy="655565"/>
          </a:xfrm>
          <a:prstGeom prst="flowChartConnector">
            <a:avLst/>
          </a:prstGeom>
          <a:solidFill>
            <a:schemeClr val="bg1"/>
          </a:solidFill>
          <a:ln w="2540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CM1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267744" y="952627"/>
            <a:ext cx="2016224" cy="38085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aggerBold" pitchFamily="2" charset="0"/>
                <a:ea typeface="SwaggerBold" pitchFamily="2" charset="0"/>
              </a:rPr>
              <a:t>Année 2012 - 2013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waggerBold" pitchFamily="2" charset="0"/>
              <a:ea typeface="SwaggerBold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9297" y="5805264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95211" y="5805264"/>
            <a:ext cx="3378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entury Gothic" pitchFamily="34" charset="0"/>
              </a:rPr>
              <a:t>2 points verts obligatoires par compétence.</a:t>
            </a:r>
            <a:endParaRPr lang="fr-FR" sz="1100" dirty="0">
              <a:latin typeface="Century Gothic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14326"/>
              </p:ext>
            </p:extLst>
          </p:nvPr>
        </p:nvGraphicFramePr>
        <p:xfrm>
          <a:off x="159822" y="1484784"/>
          <a:ext cx="4032448" cy="420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/>
                <a:gridCol w="720081"/>
              </a:tblGrid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 – Reconnaitre un attribut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du sujet.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 – Différencier adjectifs épithète et attributs.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3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(1)</a:t>
                      </a:r>
                    </a:p>
                    <a:p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latin typeface="Century Gothic" pitchFamily="34" charset="0"/>
                        </a:rPr>
                        <a:t>4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(2)</a:t>
                      </a:r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5 - Savoir accorder le participe passé.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6 - Utiliser les homophones:   là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/ la / l’a / l’as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7 - Savoir écrire les mots en –ail,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eil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euil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951284"/>
              </p:ext>
            </p:extLst>
          </p:nvPr>
        </p:nvGraphicFramePr>
        <p:xfrm>
          <a:off x="4820896" y="1484784"/>
          <a:ext cx="4032448" cy="420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/>
                <a:gridCol w="720081"/>
              </a:tblGrid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1 – Reconnaitre un attribut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du sujet.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2 – Différencier adjectifs épithète et attributs.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3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(1)</a:t>
                      </a:r>
                    </a:p>
                    <a:p>
                      <a:endParaRPr lang="fr-FR" sz="105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itchFamily="34" charset="0"/>
                        </a:rPr>
                        <a:t>4 – Conjuguer </a:t>
                      </a:r>
                      <a:r>
                        <a:rPr lang="fr-FR" sz="1050" dirty="0" smtClean="0">
                          <a:latin typeface="Century Gothic" pitchFamily="34" charset="0"/>
                        </a:rPr>
                        <a:t>des verbes au passé simple (2)</a:t>
                      </a:r>
                      <a:endParaRPr lang="fr-FR" sz="1050" dirty="0" smtClean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66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entury Gothic" pitchFamily="34" charset="0"/>
                        </a:rPr>
                        <a:t>Orthographe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5 - Savoir accorder le participe passé.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entury Gothic" pitchFamily="34" charset="0"/>
                        </a:rPr>
                        <a:t>6 - Utiliser les homophones:   là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/ la / l’a / l’as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7 - Savoir écrire les mots en –ail,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eil</a:t>
                      </a:r>
                      <a:r>
                        <a:rPr lang="fr-FR" sz="1100" dirty="0" smtClean="0">
                          <a:latin typeface="Century Gothic" pitchFamily="34" charset="0"/>
                        </a:rPr>
                        <a:t>, -</a:t>
                      </a:r>
                      <a:r>
                        <a:rPr lang="fr-FR" sz="1100" dirty="0" err="1" smtClean="0">
                          <a:latin typeface="Century Gothic" pitchFamily="34" charset="0"/>
                        </a:rPr>
                        <a:t>euil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612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633</Words>
  <Application>Microsoft Office PowerPoint</Application>
  <PresentationFormat>Affichage à l'écran (4:3)</PresentationFormat>
  <Paragraphs>120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</dc:creator>
  <cp:lastModifiedBy>Nathalie</cp:lastModifiedBy>
  <cp:revision>71</cp:revision>
  <dcterms:created xsi:type="dcterms:W3CDTF">2012-09-25T19:25:49Z</dcterms:created>
  <dcterms:modified xsi:type="dcterms:W3CDTF">2013-03-05T18:13:07Z</dcterms:modified>
</cp:coreProperties>
</file>