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4" y="1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021774-0F7E-4769-9D5E-F657176AB56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4509B57-127B-4D9C-AAEA-F8F3C231C4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E37A77A-6950-4255-8389-64D732DC648E}"/>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5" name="Espace réservé du pied de page 4">
            <a:extLst>
              <a:ext uri="{FF2B5EF4-FFF2-40B4-BE49-F238E27FC236}">
                <a16:creationId xmlns:a16="http://schemas.microsoft.com/office/drawing/2014/main" id="{A6FE91EE-3C1D-4C27-B4E5-8932BBD39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AF751EA-C4DF-435B-9DAB-FA28DFAEEDDD}"/>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3023496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A321B8-63D3-45C7-8398-1ABD91960B0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D148481-DCC1-42AE-B25D-B6A66B150C31}"/>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0FEFDD1-74E9-4285-A6C6-67A7C88959B8}"/>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5" name="Espace réservé du pied de page 4">
            <a:extLst>
              <a:ext uri="{FF2B5EF4-FFF2-40B4-BE49-F238E27FC236}">
                <a16:creationId xmlns:a16="http://schemas.microsoft.com/office/drawing/2014/main" id="{5E5345CE-16AA-4246-BFC9-B0FF05821CD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9CB88CE-D606-41BD-9FEA-920282EBBE9D}"/>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234090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8AEBBAE-5FD5-4662-BC7F-FB75152F002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47A71A4-12FF-463A-A038-F51D457D3795}"/>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90BE5EE-71CE-49E3-94B1-800E7A9F5C0B}"/>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5" name="Espace réservé du pied de page 4">
            <a:extLst>
              <a:ext uri="{FF2B5EF4-FFF2-40B4-BE49-F238E27FC236}">
                <a16:creationId xmlns:a16="http://schemas.microsoft.com/office/drawing/2014/main" id="{DFA1CF1B-FDF8-4A56-8EC7-EB4177529C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020BE07-2C67-4EF7-AE63-96D7A98ADBA4}"/>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23551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FE000A-347A-4D9E-A54E-1AAF149E117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7190706-9DCF-4DF8-9605-8E533D21D53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CC5B725-3B21-42B2-813A-2CF3E882E75E}"/>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5" name="Espace réservé du pied de page 4">
            <a:extLst>
              <a:ext uri="{FF2B5EF4-FFF2-40B4-BE49-F238E27FC236}">
                <a16:creationId xmlns:a16="http://schemas.microsoft.com/office/drawing/2014/main" id="{F73EA608-0AC9-48C4-BCDC-691A61D7240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7FB3F9-F3A0-43F9-A18C-66E53FEE3536}"/>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3543382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BBFE6E-1D4B-404C-A3BB-8C67DC8597A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F1C10BE-980E-432E-B531-7961C9A513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449C87E3-B205-4E5E-97B1-97724FE535B5}"/>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5" name="Espace réservé du pied de page 4">
            <a:extLst>
              <a:ext uri="{FF2B5EF4-FFF2-40B4-BE49-F238E27FC236}">
                <a16:creationId xmlns:a16="http://schemas.microsoft.com/office/drawing/2014/main" id="{2EEB42F8-E3E6-4EC5-B75C-67FBD1F21DB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E86713-E567-48C1-8FBF-98FD288ED7C5}"/>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334006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D65C49-5233-45D3-9F70-93DEF01DA36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FD26A50-4833-4252-BC35-95815381856F}"/>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C54ABCD-2307-46A7-96DF-481E1F66436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0A4464A-0245-4A54-80E2-A350EA1F3178}"/>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6" name="Espace réservé du pied de page 5">
            <a:extLst>
              <a:ext uri="{FF2B5EF4-FFF2-40B4-BE49-F238E27FC236}">
                <a16:creationId xmlns:a16="http://schemas.microsoft.com/office/drawing/2014/main" id="{2868D82A-BD8B-4DEF-9808-C304180B8B8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6B33B3D-2318-4A51-87BB-7C735B7ED633}"/>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3608648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5E3B36-C93A-4394-9A22-CEB190D7248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4A665A4-AE66-4774-B385-2C5E82C7AA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8EB64CB8-E018-4D04-BFEC-67CCCFC4285C}"/>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F3DA6B6-F749-4BFD-A39E-3CB1CC0C96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A8DC63F-C03C-4399-B5D5-3AB4A29D83CF}"/>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87EB4A9-0DD5-4053-861F-71817D86ACB3}"/>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8" name="Espace réservé du pied de page 7">
            <a:extLst>
              <a:ext uri="{FF2B5EF4-FFF2-40B4-BE49-F238E27FC236}">
                <a16:creationId xmlns:a16="http://schemas.microsoft.com/office/drawing/2014/main" id="{CE6E360E-268C-4D88-889C-21652BECA5E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B352BE2-A20C-4692-BD9B-C8EE7C3E2E9D}"/>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639124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9F0A76-5499-40C7-8E9E-C72833F50EC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4C7B01E-54F1-4444-B54A-C8A4ECC72CCB}"/>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4" name="Espace réservé du pied de page 3">
            <a:extLst>
              <a:ext uri="{FF2B5EF4-FFF2-40B4-BE49-F238E27FC236}">
                <a16:creationId xmlns:a16="http://schemas.microsoft.com/office/drawing/2014/main" id="{6104D3A5-2801-4564-B0E7-968EDC9B019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C4D5EE1-10F6-4ABF-B6D1-51C6916CFDDC}"/>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1910000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20A2E0A-8917-453B-A982-A97030F63E6E}"/>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3" name="Espace réservé du pied de page 2">
            <a:extLst>
              <a:ext uri="{FF2B5EF4-FFF2-40B4-BE49-F238E27FC236}">
                <a16:creationId xmlns:a16="http://schemas.microsoft.com/office/drawing/2014/main" id="{A9AFAD16-68DA-4CC1-8CBE-BB638AA3D11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DDFF160-93AA-42EA-87F3-4EBAD60F054C}"/>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880852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92A299-0741-475F-B182-D24E51E65A0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A59F131-D02C-4B20-BCD0-151043F956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08B3832-E8F8-4D7B-B653-181D6C845F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C530BDEF-ADDA-41D4-A3A8-67055A2271BE}"/>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6" name="Espace réservé du pied de page 5">
            <a:extLst>
              <a:ext uri="{FF2B5EF4-FFF2-40B4-BE49-F238E27FC236}">
                <a16:creationId xmlns:a16="http://schemas.microsoft.com/office/drawing/2014/main" id="{65DABADE-0A8E-4A5F-9B25-0E3E5D15458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FC2CE92-5ECA-4E08-A6FE-FB409AF58828}"/>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398809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6FE0D1-49F7-4BF6-B3AD-7CCFC256621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E21B3C9-09E1-4348-83DA-63C90B101B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6A7FA55-F1B8-41D6-BD17-7B5E5BB98B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570C46E-11D7-4C03-AD6D-FE8CE444A7B9}"/>
              </a:ext>
            </a:extLst>
          </p:cNvPr>
          <p:cNvSpPr>
            <a:spLocks noGrp="1"/>
          </p:cNvSpPr>
          <p:nvPr>
            <p:ph type="dt" sz="half" idx="10"/>
          </p:nvPr>
        </p:nvSpPr>
        <p:spPr/>
        <p:txBody>
          <a:bodyPr/>
          <a:lstStyle/>
          <a:p>
            <a:fld id="{167C576E-8E61-4D02-973B-8B47792F5709}" type="datetimeFigureOut">
              <a:rPr lang="fr-FR" smtClean="0"/>
              <a:t>17/01/2019</a:t>
            </a:fld>
            <a:endParaRPr lang="fr-FR"/>
          </a:p>
        </p:txBody>
      </p:sp>
      <p:sp>
        <p:nvSpPr>
          <p:cNvPr id="6" name="Espace réservé du pied de page 5">
            <a:extLst>
              <a:ext uri="{FF2B5EF4-FFF2-40B4-BE49-F238E27FC236}">
                <a16:creationId xmlns:a16="http://schemas.microsoft.com/office/drawing/2014/main" id="{727136F7-6777-4154-9628-4C1353D4753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E690B60-D05B-487F-96DF-6FED27701B98}"/>
              </a:ext>
            </a:extLst>
          </p:cNvPr>
          <p:cNvSpPr>
            <a:spLocks noGrp="1"/>
          </p:cNvSpPr>
          <p:nvPr>
            <p:ph type="sldNum" sz="quarter" idx="12"/>
          </p:nvPr>
        </p:nvSpPr>
        <p:spPr/>
        <p:txBody>
          <a:bodyPr/>
          <a:lstStyle/>
          <a:p>
            <a:fld id="{2DDC38D4-021D-47E8-8D2D-64625ECC0878}" type="slidenum">
              <a:rPr lang="fr-FR" smtClean="0"/>
              <a:t>‹N°›</a:t>
            </a:fld>
            <a:endParaRPr lang="fr-FR"/>
          </a:p>
        </p:txBody>
      </p:sp>
    </p:spTree>
    <p:extLst>
      <p:ext uri="{BB962C8B-B14F-4D97-AF65-F5344CB8AC3E}">
        <p14:creationId xmlns:p14="http://schemas.microsoft.com/office/powerpoint/2010/main" val="3380404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4E536D0-E9FC-41BB-926A-3E045D37CC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94766B6-BA0B-4429-AC6A-9E8D991CE4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EAC9E5-F388-4181-8EA3-14968E61FB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7C576E-8E61-4D02-973B-8B47792F5709}" type="datetimeFigureOut">
              <a:rPr lang="fr-FR" smtClean="0"/>
              <a:t>17/01/2019</a:t>
            </a:fld>
            <a:endParaRPr lang="fr-FR"/>
          </a:p>
        </p:txBody>
      </p:sp>
      <p:sp>
        <p:nvSpPr>
          <p:cNvPr id="5" name="Espace réservé du pied de page 4">
            <a:extLst>
              <a:ext uri="{FF2B5EF4-FFF2-40B4-BE49-F238E27FC236}">
                <a16:creationId xmlns:a16="http://schemas.microsoft.com/office/drawing/2014/main" id="{34C0743E-ACAB-42D6-988D-B84D057DCF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A719E9B-8BA3-459A-8A15-322D79A2C4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C38D4-021D-47E8-8D2D-64625ECC0878}" type="slidenum">
              <a:rPr lang="fr-FR" smtClean="0"/>
              <a:t>‹N°›</a:t>
            </a:fld>
            <a:endParaRPr lang="fr-FR"/>
          </a:p>
        </p:txBody>
      </p:sp>
    </p:spTree>
    <p:extLst>
      <p:ext uri="{BB962C8B-B14F-4D97-AF65-F5344CB8AC3E}">
        <p14:creationId xmlns:p14="http://schemas.microsoft.com/office/powerpoint/2010/main" val="411726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BCB48B-054B-4B80-8F52-23D532374A50}"/>
              </a:ext>
            </a:extLst>
          </p:cNvPr>
          <p:cNvSpPr/>
          <p:nvPr/>
        </p:nvSpPr>
        <p:spPr>
          <a:xfrm>
            <a:off x="104775" y="162610"/>
            <a:ext cx="6096000" cy="646331"/>
          </a:xfrm>
          <a:prstGeom prst="rect">
            <a:avLst/>
          </a:prstGeom>
        </p:spPr>
        <p:txBody>
          <a:bodyPr>
            <a:spAutoFit/>
          </a:bodyPr>
          <a:lstStyle/>
          <a:p>
            <a:r>
              <a:rPr lang="fr-FR" dirty="0"/>
              <a:t>Benjamin est parti cet été en vacances avec ses parents au bord de la mer. Il a écrit une carte postale à son ami Théo.</a:t>
            </a:r>
          </a:p>
        </p:txBody>
      </p:sp>
      <p:sp>
        <p:nvSpPr>
          <p:cNvPr id="3" name="Rectangle 2">
            <a:extLst>
              <a:ext uri="{FF2B5EF4-FFF2-40B4-BE49-F238E27FC236}">
                <a16:creationId xmlns:a16="http://schemas.microsoft.com/office/drawing/2014/main" id="{B67E8DE5-10BE-407B-A899-0D85145CC68D}"/>
              </a:ext>
            </a:extLst>
          </p:cNvPr>
          <p:cNvSpPr/>
          <p:nvPr/>
        </p:nvSpPr>
        <p:spPr>
          <a:xfrm>
            <a:off x="104775" y="986909"/>
            <a:ext cx="3752950" cy="369332"/>
          </a:xfrm>
          <a:prstGeom prst="rect">
            <a:avLst/>
          </a:prstGeom>
        </p:spPr>
        <p:txBody>
          <a:bodyPr wrap="none">
            <a:spAutoFit/>
          </a:bodyPr>
          <a:lstStyle/>
          <a:p>
            <a:r>
              <a:rPr lang="fr-FR" u="sng" dirty="0"/>
              <a:t>Lis la carte et réponds aux questions </a:t>
            </a:r>
            <a:r>
              <a:rPr lang="fr-FR" dirty="0"/>
              <a:t>:</a:t>
            </a:r>
          </a:p>
        </p:txBody>
      </p:sp>
      <p:pic>
        <p:nvPicPr>
          <p:cNvPr id="4" name="Image 3">
            <a:extLst>
              <a:ext uri="{FF2B5EF4-FFF2-40B4-BE49-F238E27FC236}">
                <a16:creationId xmlns:a16="http://schemas.microsoft.com/office/drawing/2014/main" id="{F6CDD450-A89E-44CD-BDAB-9C96073D33DF}"/>
              </a:ext>
            </a:extLst>
          </p:cNvPr>
          <p:cNvPicPr>
            <a:picLocks noChangeAspect="1"/>
          </p:cNvPicPr>
          <p:nvPr/>
        </p:nvPicPr>
        <p:blipFill>
          <a:blip r:embed="rId2"/>
          <a:stretch>
            <a:fillRect/>
          </a:stretch>
        </p:blipFill>
        <p:spPr>
          <a:xfrm>
            <a:off x="415290" y="2210484"/>
            <a:ext cx="5904547" cy="4050178"/>
          </a:xfrm>
          <a:prstGeom prst="rect">
            <a:avLst/>
          </a:prstGeom>
        </p:spPr>
      </p:pic>
      <p:sp>
        <p:nvSpPr>
          <p:cNvPr id="5" name="ZoneTexte 4">
            <a:extLst>
              <a:ext uri="{FF2B5EF4-FFF2-40B4-BE49-F238E27FC236}">
                <a16:creationId xmlns:a16="http://schemas.microsoft.com/office/drawing/2014/main" id="{94784DC6-5636-4A2D-8B81-5A6AE035F8F0}"/>
              </a:ext>
            </a:extLst>
          </p:cNvPr>
          <p:cNvSpPr txBox="1"/>
          <p:nvPr/>
        </p:nvSpPr>
        <p:spPr>
          <a:xfrm rot="228228">
            <a:off x="818791" y="2520225"/>
            <a:ext cx="3334437" cy="3170099"/>
          </a:xfrm>
          <a:prstGeom prst="rect">
            <a:avLst/>
          </a:prstGeom>
          <a:noFill/>
        </p:spPr>
        <p:txBody>
          <a:bodyPr wrap="square" rtlCol="0">
            <a:spAutoFit/>
          </a:bodyPr>
          <a:lstStyle/>
          <a:p>
            <a:r>
              <a:rPr lang="fr-FR" sz="2000" dirty="0">
                <a:latin typeface="Freestyle Script" panose="030804020302050B0404" pitchFamily="66" charset="0"/>
              </a:rPr>
              <a:t>Cher Théo, </a:t>
            </a:r>
          </a:p>
          <a:p>
            <a:r>
              <a:rPr lang="fr-FR" sz="2000" dirty="0">
                <a:latin typeface="Freestyle Script" panose="030804020302050B0404" pitchFamily="66" charset="0"/>
              </a:rPr>
              <a:t>Je suis en Bretagne avec mes parents. Je passe de bonnes vacances. Il fait beau. J’ai mangé beaucoup de galettes et de crêpes différentes. J’ai vu des dolmens et des bateaux de pêcheurs. </a:t>
            </a:r>
          </a:p>
          <a:p>
            <a:r>
              <a:rPr lang="fr-FR" sz="2000" dirty="0">
                <a:latin typeface="Freestyle Script" panose="030804020302050B0404" pitchFamily="66" charset="0"/>
              </a:rPr>
              <a:t>J’ai plein de cartes et de photos à te montrer.</a:t>
            </a:r>
          </a:p>
          <a:p>
            <a:r>
              <a:rPr lang="fr-FR" sz="2000" dirty="0">
                <a:latin typeface="Freestyle Script" panose="030804020302050B0404" pitchFamily="66" charset="0"/>
              </a:rPr>
              <a:t> Bisou </a:t>
            </a:r>
          </a:p>
          <a:p>
            <a:endParaRPr lang="fr-FR" sz="2000" dirty="0">
              <a:latin typeface="Freestyle Script" panose="030804020302050B0404" pitchFamily="66" charset="0"/>
            </a:endParaRPr>
          </a:p>
          <a:p>
            <a:pPr algn="r"/>
            <a:r>
              <a:rPr lang="fr-FR" sz="2000" dirty="0">
                <a:latin typeface="Freestyle Script" panose="030804020302050B0404" pitchFamily="66" charset="0"/>
              </a:rPr>
              <a:t>Ton ami Benjamin</a:t>
            </a:r>
          </a:p>
        </p:txBody>
      </p:sp>
      <p:sp>
        <p:nvSpPr>
          <p:cNvPr id="6" name="Rectangle 5">
            <a:extLst>
              <a:ext uri="{FF2B5EF4-FFF2-40B4-BE49-F238E27FC236}">
                <a16:creationId xmlns:a16="http://schemas.microsoft.com/office/drawing/2014/main" id="{B45D70D1-4641-49D9-BFD6-9550086DF2CF}"/>
              </a:ext>
            </a:extLst>
          </p:cNvPr>
          <p:cNvSpPr/>
          <p:nvPr/>
        </p:nvSpPr>
        <p:spPr>
          <a:xfrm rot="173399">
            <a:off x="4276625" y="3981450"/>
            <a:ext cx="2137403" cy="923330"/>
          </a:xfrm>
          <a:prstGeom prst="rect">
            <a:avLst/>
          </a:prstGeom>
        </p:spPr>
        <p:txBody>
          <a:bodyPr wrap="square">
            <a:spAutoFit/>
          </a:bodyPr>
          <a:lstStyle/>
          <a:p>
            <a:r>
              <a:rPr lang="fr-FR" dirty="0">
                <a:latin typeface="Freestyle Script" panose="030804020302050B0404" pitchFamily="66" charset="0"/>
              </a:rPr>
              <a:t>Théo Dupont</a:t>
            </a:r>
          </a:p>
          <a:p>
            <a:r>
              <a:rPr lang="fr-FR" dirty="0">
                <a:latin typeface="Freestyle Script" panose="030804020302050B0404" pitchFamily="66" charset="0"/>
              </a:rPr>
              <a:t> 6 rue Charles Martel </a:t>
            </a:r>
          </a:p>
          <a:p>
            <a:r>
              <a:rPr lang="fr-FR" dirty="0">
                <a:latin typeface="Freestyle Script" panose="030804020302050B0404" pitchFamily="66" charset="0"/>
              </a:rPr>
              <a:t>75002 Paris</a:t>
            </a:r>
          </a:p>
        </p:txBody>
      </p:sp>
      <p:sp>
        <p:nvSpPr>
          <p:cNvPr id="7" name="Rectangle 6">
            <a:extLst>
              <a:ext uri="{FF2B5EF4-FFF2-40B4-BE49-F238E27FC236}">
                <a16:creationId xmlns:a16="http://schemas.microsoft.com/office/drawing/2014/main" id="{5DCCFBC3-66DC-4FC4-956B-3994B34846BA}"/>
              </a:ext>
            </a:extLst>
          </p:cNvPr>
          <p:cNvSpPr/>
          <p:nvPr/>
        </p:nvSpPr>
        <p:spPr>
          <a:xfrm>
            <a:off x="6905625" y="1265962"/>
            <a:ext cx="4962525" cy="4524315"/>
          </a:xfrm>
          <a:prstGeom prst="rect">
            <a:avLst/>
          </a:prstGeom>
        </p:spPr>
        <p:txBody>
          <a:bodyPr wrap="square">
            <a:spAutoFit/>
          </a:bodyPr>
          <a:lstStyle/>
          <a:p>
            <a:r>
              <a:rPr lang="fr-FR" b="1" u="sng" dirty="0"/>
              <a:t>QUESTIONS : </a:t>
            </a:r>
          </a:p>
          <a:p>
            <a:endParaRPr lang="fr-FR" dirty="0"/>
          </a:p>
          <a:p>
            <a:r>
              <a:rPr lang="fr-FR" dirty="0"/>
              <a:t>1- Surligne </a:t>
            </a:r>
            <a:r>
              <a:rPr lang="fr-FR" dirty="0">
                <a:solidFill>
                  <a:srgbClr val="00B0F0"/>
                </a:solidFill>
              </a:rPr>
              <a:t>en bleu </a:t>
            </a:r>
            <a:r>
              <a:rPr lang="fr-FR" dirty="0"/>
              <a:t>le prénom de celui qui reçoit la carte postale. </a:t>
            </a:r>
          </a:p>
          <a:p>
            <a:endParaRPr lang="fr-FR" dirty="0"/>
          </a:p>
          <a:p>
            <a:r>
              <a:rPr lang="fr-FR" dirty="0"/>
              <a:t>2- Surligne </a:t>
            </a:r>
            <a:r>
              <a:rPr lang="fr-FR" dirty="0">
                <a:solidFill>
                  <a:srgbClr val="FF0000"/>
                </a:solidFill>
              </a:rPr>
              <a:t>en rouge </a:t>
            </a:r>
            <a:r>
              <a:rPr lang="fr-FR" dirty="0"/>
              <a:t>le prénom de celui qui envoie la carte postale. </a:t>
            </a:r>
          </a:p>
          <a:p>
            <a:endParaRPr lang="fr-FR" dirty="0"/>
          </a:p>
          <a:p>
            <a:r>
              <a:rPr lang="fr-FR" dirty="0"/>
              <a:t>3- Surligne </a:t>
            </a:r>
            <a:r>
              <a:rPr lang="fr-FR" dirty="0">
                <a:solidFill>
                  <a:srgbClr val="FFFF00"/>
                </a:solidFill>
              </a:rPr>
              <a:t>en jaune </a:t>
            </a:r>
            <a:r>
              <a:rPr lang="fr-FR" dirty="0"/>
              <a:t>le nom de la ville où habite celui qui reçoit la carte postale.</a:t>
            </a:r>
          </a:p>
          <a:p>
            <a:endParaRPr lang="fr-FR" dirty="0"/>
          </a:p>
          <a:p>
            <a:r>
              <a:rPr lang="fr-FR" dirty="0"/>
              <a:t>4- Surligne </a:t>
            </a:r>
            <a:r>
              <a:rPr lang="fr-FR" dirty="0">
                <a:solidFill>
                  <a:srgbClr val="00B050"/>
                </a:solidFill>
              </a:rPr>
              <a:t>en vert </a:t>
            </a:r>
            <a:r>
              <a:rPr lang="fr-FR" dirty="0"/>
              <a:t>la ville où est celui qui envoie la carte postale. </a:t>
            </a:r>
          </a:p>
          <a:p>
            <a:endParaRPr lang="fr-FR" dirty="0"/>
          </a:p>
          <a:p>
            <a:r>
              <a:rPr lang="fr-FR" dirty="0"/>
              <a:t>5- Surligne </a:t>
            </a:r>
            <a:r>
              <a:rPr lang="fr-FR" dirty="0">
                <a:solidFill>
                  <a:srgbClr val="FF00FF"/>
                </a:solidFill>
              </a:rPr>
              <a:t>en rose </a:t>
            </a:r>
            <a:r>
              <a:rPr lang="fr-FR" dirty="0"/>
              <a:t>la formule de politesse utilisée dans le texte de la carte.</a:t>
            </a:r>
          </a:p>
        </p:txBody>
      </p:sp>
    </p:spTree>
    <p:extLst>
      <p:ext uri="{BB962C8B-B14F-4D97-AF65-F5344CB8AC3E}">
        <p14:creationId xmlns:p14="http://schemas.microsoft.com/office/powerpoint/2010/main" val="273204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432DDD64-3593-4545-A6E8-C1CFEE60F9BB}"/>
              </a:ext>
            </a:extLst>
          </p:cNvPr>
          <p:cNvPicPr>
            <a:picLocks noChangeAspect="1"/>
          </p:cNvPicPr>
          <p:nvPr/>
        </p:nvPicPr>
        <p:blipFill>
          <a:blip r:embed="rId2"/>
          <a:stretch>
            <a:fillRect/>
          </a:stretch>
        </p:blipFill>
        <p:spPr>
          <a:xfrm>
            <a:off x="2539999" y="1030088"/>
            <a:ext cx="8638939" cy="5827912"/>
          </a:xfrm>
          <a:prstGeom prst="rect">
            <a:avLst/>
          </a:prstGeom>
        </p:spPr>
      </p:pic>
      <p:sp>
        <p:nvSpPr>
          <p:cNvPr id="3" name="ZoneTexte 2">
            <a:extLst>
              <a:ext uri="{FF2B5EF4-FFF2-40B4-BE49-F238E27FC236}">
                <a16:creationId xmlns:a16="http://schemas.microsoft.com/office/drawing/2014/main" id="{DA570E12-5C4A-4DD3-89FE-273C596EA340}"/>
              </a:ext>
            </a:extLst>
          </p:cNvPr>
          <p:cNvSpPr txBox="1"/>
          <p:nvPr/>
        </p:nvSpPr>
        <p:spPr>
          <a:xfrm>
            <a:off x="304800" y="71120"/>
            <a:ext cx="8321040" cy="646331"/>
          </a:xfrm>
          <a:prstGeom prst="rect">
            <a:avLst/>
          </a:prstGeom>
          <a:noFill/>
        </p:spPr>
        <p:txBody>
          <a:bodyPr wrap="square" rtlCol="0">
            <a:spAutoFit/>
          </a:bodyPr>
          <a:lstStyle/>
          <a:p>
            <a:r>
              <a:rPr lang="fr-FR" dirty="0"/>
              <a:t>A ton tour, écris une carte postale à un proche. Tu es en vacances sur une île paradisiaque…</a:t>
            </a:r>
          </a:p>
        </p:txBody>
      </p:sp>
      <p:sp>
        <p:nvSpPr>
          <p:cNvPr id="4" name="ZoneTexte 3">
            <a:extLst>
              <a:ext uri="{FF2B5EF4-FFF2-40B4-BE49-F238E27FC236}">
                <a16:creationId xmlns:a16="http://schemas.microsoft.com/office/drawing/2014/main" id="{66276F7B-578A-4E29-A93A-5C5402726DBF}"/>
              </a:ext>
            </a:extLst>
          </p:cNvPr>
          <p:cNvSpPr txBox="1"/>
          <p:nvPr/>
        </p:nvSpPr>
        <p:spPr>
          <a:xfrm>
            <a:off x="2865120" y="2052320"/>
            <a:ext cx="3901440" cy="492443"/>
          </a:xfrm>
          <a:prstGeom prst="rect">
            <a:avLst/>
          </a:prstGeom>
          <a:noFill/>
        </p:spPr>
        <p:txBody>
          <a:bodyPr wrap="square" rtlCol="0">
            <a:spAutoFit/>
          </a:bodyPr>
          <a:lstStyle/>
          <a:p>
            <a:r>
              <a:rPr lang="fr-FR" sz="2600" dirty="0">
                <a:latin typeface="Freestyle Script" panose="030804020302050B0404" pitchFamily="66" charset="0"/>
              </a:rPr>
              <a:t>Cher…</a:t>
            </a:r>
          </a:p>
        </p:txBody>
      </p:sp>
    </p:spTree>
    <p:extLst>
      <p:ext uri="{BB962C8B-B14F-4D97-AF65-F5344CB8AC3E}">
        <p14:creationId xmlns:p14="http://schemas.microsoft.com/office/powerpoint/2010/main" val="18354149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203</Words>
  <Application>Microsoft Office PowerPoint</Application>
  <PresentationFormat>Grand écran</PresentationFormat>
  <Paragraphs>24</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Freestyle Script</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Lantoine Eric</dc:creator>
  <cp:lastModifiedBy>Lantoine Eric</cp:lastModifiedBy>
  <cp:revision>3</cp:revision>
  <dcterms:created xsi:type="dcterms:W3CDTF">2019-01-17T17:38:15Z</dcterms:created>
  <dcterms:modified xsi:type="dcterms:W3CDTF">2019-01-17T18:01:26Z</dcterms:modified>
</cp:coreProperties>
</file>