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7139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6322" autoAdjust="0"/>
  </p:normalViewPr>
  <p:slideViewPr>
    <p:cSldViewPr>
      <p:cViewPr>
        <p:scale>
          <a:sx n="100" d="100"/>
          <a:sy n="100" d="100"/>
        </p:scale>
        <p:origin x="-510" y="-19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A3A3D-EF59-4503-91C7-96917D2C3947}" type="datetimeFigureOut">
              <a:rPr lang="fr-FR" smtClean="0"/>
              <a:pPr/>
              <a:t>23/08/2016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A7E7-961D-4BAD-AD08-4D4D71311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à coins arrondis 25"/>
          <p:cNvSpPr/>
          <p:nvPr/>
        </p:nvSpPr>
        <p:spPr>
          <a:xfrm>
            <a:off x="2456723" y="260648"/>
            <a:ext cx="702078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b="1" dirty="0" smtClean="0">
                <a:latin typeface="A Gentle Touch" pitchFamily="2" charset="0"/>
                <a:ea typeface="A Gentle Touch" pitchFamily="2" charset="0"/>
              </a:rPr>
              <a:t>N° 1</a:t>
            </a:r>
            <a:endParaRPr lang="fr-FR" sz="2000" b="1" dirty="0">
              <a:latin typeface="A Gentle Touch" pitchFamily="2" charset="0"/>
              <a:ea typeface="A Gentle Touch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8454" y="44624"/>
            <a:ext cx="2496277" cy="9361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94471" y="188640"/>
            <a:ext cx="2184243" cy="3600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fr-FR" sz="2000" b="1" dirty="0" smtClean="0">
                <a:solidFill>
                  <a:schemeClr val="tx1"/>
                </a:solidFill>
                <a:latin typeface="A Gentle Touch" pitchFamily="2" charset="0"/>
                <a:ea typeface="A Gentle Touch" pitchFamily="2" charset="0"/>
              </a:rPr>
              <a:t>Prénom</a:t>
            </a:r>
            <a:r>
              <a:rPr lang="fr-FR" sz="2000" dirty="0" smtClean="0">
                <a:solidFill>
                  <a:schemeClr val="tx1"/>
                </a:solidFill>
                <a:latin typeface="A Gentle Touch" pitchFamily="2" charset="0"/>
                <a:ea typeface="A Gentle Touch" pitchFamily="2" charset="0"/>
              </a:rPr>
              <a:t> :</a:t>
            </a:r>
            <a:endParaRPr lang="fr-FR" sz="2000" dirty="0">
              <a:solidFill>
                <a:schemeClr val="tx1"/>
              </a:solidFill>
              <a:latin typeface="Delius Swash Caps" pitchFamily="2" charset="0"/>
              <a:ea typeface="A Gentle Touch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16463" y="611396"/>
            <a:ext cx="2113079" cy="44627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FR" sz="2300" b="1" dirty="0" smtClean="0">
                <a:solidFill>
                  <a:schemeClr val="bg1"/>
                </a:solidFill>
                <a:latin typeface="A Gentle Touch" pitchFamily="2" charset="0"/>
                <a:ea typeface="A Gentle Touch" pitchFamily="2" charset="0"/>
              </a:rPr>
              <a:t>Du 05/09 au 16/09</a:t>
            </a:r>
            <a:endParaRPr lang="fr-FR" sz="2300" b="1" dirty="0">
              <a:solidFill>
                <a:schemeClr val="bg1"/>
              </a:solidFill>
              <a:latin typeface="A Gentle Touch" pitchFamily="2" charset="0"/>
              <a:ea typeface="A Gentle Touch" pitchFamily="2" charset="0"/>
            </a:endParaRPr>
          </a:p>
        </p:txBody>
      </p:sp>
      <p:sp>
        <p:nvSpPr>
          <p:cNvPr id="2066" name="AutoShape 18" descr="data:image/jpeg;base64,/9j/4AAQSkZJRgABAQAAAQABAAD/2wCEAAkGBhQQERMQEBEVFBUUEhgYEhgXFRIUExgcGRgVFBkaFBcXHCYeGBsjHBQVIC8kIycpLC0uFh4xNTAqNSYrLSkBCQoKDAwNFQ8PFCkYFBgpKSkpKTUpKSkpKSkpKSkpKSkpKSkpKSkpKSkpKSkpKSkpKSkpKSkpKSkpKSkpKSkpKf/AABEIAMwAzAMBIgACEQEDEQH/xAAbAAEAAgMBAQAAAAAAAAAAAAAABQYDBAcBAv/EAEAQAAECAwQHBQUHAwMFAAAAAAEAAgMEEQUGITESIkFRYXGBEzKRocEUI0Kx0WJygpLh8PEzUrIHJMIVQ1Nj4v/EABYBAQEBAAAAAAAAAAAAAAAAAAABAv/EABYRAQEBAAAAAAAAAAAAAAAAAAARAf/aAAwDAQACEQMRAD8A7iiIgIiICIiAiIgIiICIiAiIgIiICIiAiIgIiICIiAiIgIiICIiAiIgIiICIiAiIgIiICIq5a994UElkMdq8bjRgPF23ogsaLnz7wT0fuDQaf7Who/M7Er50rQGPbO/O35UUo6GioMG9s1Lke0M028QGno5uHjVWyxrfhTTawzRw7zD3h9RxCokkREBERAREQEREBERAREQEREBERAUVGvRLMfoOjNqM6VI8QKLSvpbfYQezYaPiggbw34j6deCqz7DZDlTFi1EQircaUJ7opt4/ooOlNcCAQag5EYg8kJpiVX7iud7KNLLTdocsP+WktO/FtloErDOs8a9M6HJvM/LmqNC37xvm3+zytdDJxGBfvJOxnzWKHIwZNodFIc/ZhX8rfUrLDhtkYGk4AxHeZ3cgvLv3bdNu9pmSdAnVGRf9GrKNUW1HjkiXhE8ml5HM5BZTKWiNbs3cvdHyBV+gS7YbQ1jQ1oyAAAWRWK51AvAQeymYdNjtUj8zCsdoWaYJbMyziAMcDWnEb28Fd7bsNk0wtcKOA1HbWn1HBU2wI7mRHykUZaQAO8d4ciMf5URcLvW2JqFp0o4YRBuPDgc1KLn93oplZ4wa6kTV8RpMPPZ1K6AtKIiICIiAiIgIiICIiAiIgLHHjhjXPcaNaCSdwGKyKm35tYuLZSFiXEF9OPdb6+CCNkg6fm3R3jUaRQcB3G+p670tN7p2abLQzqtNCdn2ndMh+q3Z54kJUQ2n3j8K8T3ndMh0Ujcixeyhds8a8UYbw3Z45+CiJeYjQ5OXJpRkNlGjfsA5k/NUywJZ0xFfNxtjiRXLS+jR6blnvbPumphspCNQ11Hbi7bXg0V80vDMiXgtlYWbm0O/R29XGvmg1YEE2jN0x7Jmf3Qfm4/vBdDhsDQGtFABQAZADKiiLq2L7NBGkNd+s/hub0HnVTKqiIiAqDeZnZ2jDeMNLQJ8dA+QCvyoV4XdraTGDHR0AemufIhTRgvGNCagPH2T+V/0XRFz28Y05uBDH2AfxP8AouhJgIiKgiIgIiICIiAiIgIiINO17TbLwnRXbBqjeTkFTrrSRiPfOxjtcQTlX4ncgMP4Xt5Jx07NNlYR1WOoTsr8TjwAw8d6y3qnBBhMkoO0AEDPR2Dm4/vFQakjBNozhcf6TMfwg4Dm44nqrXeS2BKwC4d92rDHHfyAx8F7dyyBKwA000jrRDx3cgMFVJmIbSnNEV7Jn+IOJ5uPpuQZ7syYgwnzkbaCRXPR383H03r4uxImcmXTUUarHVA2aXwtHBox8F7eqcMWIySgjIgOAyr8LeQGP8K4WTZrZeE2E34Rid52k9UG4iIqCIiDWtGebAhPivyaK89w6mgVJuvAMWLFm4m847KnFx5AYdVmvfaDpmOyThYhrtbcXceDRXz3L28Mw2Vl2ysLNzaHfo7SeLj6qDDd9ntU+6NTUZVw6DRZ129Cr8oW6dj+zQAHDXfrP4bm9B51U0qCIiAiIgIiICIiAiIgKFvXbXs0E6J136rOG93QedFMveACSaACpOxc7iRTaM4XH+kzL7oOHVx/eCDdu7LtlYD5qLm5tRv0dg5uPovm6Mg6ZjvnIuIa7V3F2ynBop5LXt+ZdMxmSkHY4A0y0vo0V81dIMKHJy9K0ZDZUnadpPMn5qCGvvbXZQuwYdeKMaZhuR8cvFakkBZ8oYjh71+z7R7reQGJ6qOsiG6cmnTMUarXVA2V+FvIDH+UnHOtCbbBYfdsJqeA77vQdEElcaySS6bi4ucSGVzx7zupw8VcV8QIIY1rGigaAANwGC+1R8veGglxAAzJwA5rBK2lCi1EKKx9M9FzXEc6KmXon3Tcw2UhHVa6jtxd8RPBo9VoWjJCTmIPYPcXYE1pXvUphsO5QdLUXeO2BLQHP+M6sMcTt5DNSdd65/PxzaM4GNJ7JmFfsg6zubjgOio2bqyQhQ3zsY5gkE56O083HD+Viu5JunZp0zFGox1QNlfhaOAGP8r29M8YjmSUAbWggZV+FvIZ+G5W+x7MbLQWwm7BrHeTmVBuoiKgiIgIiICIiAiIgIi15+dbBhuivODRU8dwHEnBBXL9WzoMEsw60Tv0zDd34j5AqNYRJS3/ALH/AOR9Gj94rTssOmY75mLsdUbq7AODRTyXsKCZ+bEMf025n7IzPMnAdFBN3FsbRaZqJ3n1DK502u6nyHFa197VMR7ZOFjiC+m0nut6ZnpuVotKdbKwHPpgxtGjjk0eNFRrvwtJz5qKcanE783O9PFBtWlMCUlmwWHWcCK7ftO9B+inLmWJ2EHtHDXiUJ3hvwj168FXbDkzPTZiPHu4dCRwHdb1zPVdDQFD3otn2aASDrv1YfPaeg9FLudQVOAGa51OTBtCbr/2mYD7oPzcf3gqNi70uJeC+ai5uFRv0fq408l9XTkDNTDpuKMGuq3cXbAODRTyWtbkw6PFZKQf7gDTKu7k0fvBXaVl4cnLgVo2Gyrjv2k8yVBE32trsYXYsOvFFDvDdp65eKi5BokZUxHD3j6GnE91vTM9VpSOlOzTpiINVpqBsw7remZ/VJwunppsBh1Gk1Oyg7zvQdN6CTuPZJcXTkXEkkMrtJ7zvTxVzWOXgNhtaxgo1oAA4BZFQREQEREBERAREQEREBUW+tqmNFbKQ8Q06/F27k0fPgrbbFoiXgvin4W4DeTgB4kLnljs78d5xNcT4uKgz2nHECCILMyKHfTaev1VtujYvs8EFw95E1n8Nzeg8yVWLr2eZuZMaINSGQabCfhb0pXpxXQ0FN/1CnTSFAG0l7umq3zJ8FE2vE7GXbBG3A8hi7xKzXmfp2gGn4dAeA0/UrVnWdrNQYRyLmA/idj5UQXS6tmdhLMBGs8ab+ZyHQUCmF4FpWxazJaGYj+TRtcdgCohL8212cP2dh1og1qZhv65cqqFgkSkuSe+75nIcgtWRa6YiumY2ONRurspwaPkvqDAM/MthtroNzO5ozPM5DooJy4lj0Bmog1n1EOu74ndTh04rDfm1i9zZSHjiDEptPwt9fBWS1Z9kpLl9AA1obDbvOTQP3kCqLY0Muc+ZinEkmp3/E708UGzOxhKS4hMOu4Z/wCTvQKfuVYvYwu1eNeKAeIbsHXPw3Ku2JJGemtNw93DoTuoO63rmeq6KgIiKgiIgIiICIiAiIgIiIKr/qFMUgMZ/dEx/CCfnRVqc1JZrd4A8dYqf/1GaezgnZpuHi39Cq/auMGGRlq/40UF2uhJCHKQ8MXjTd+LLyoOimlHXdiB0rAI/wDG3yFPRSKo55eZuhaGkcnaBHVuh8wVpzcXspmFGIwDmk/hdj5K0X3sQxmNjQxV8PMDMtzw4g49SqtCn4cVoZGwI2nLmDsKgt0/feXht924xXbAAQPxOIw8yqlFfFnYnaxjRuwDAAbmD1QQ5eHjUO66XkF57VEmXdlLsOO7OnE5NCBOzZdSXgCpJ0dXb9keqvN27CEpCocXuxiHjuHALBdu67ZUabqOikYnY0bm/Xavb3W17PBIafeRKtZwG13QeZCCs3otIzcwILDqQyRXYT8TumQ/Valqx6BsvDGdBQZ8B1K8s+EIMIxXZkdabB1UrcmyjFiumogqGnU4u38gPnwQWe71kCWgtZ8RxiHe4+gy6KTRFQREQEREBERAREQEREBERBBX0kjFlXEZwyH9Bn5E+Cp0qO1lyza3AdMQumvYCCCKgihXNJ+TMjMlhr2bsWne3Z1GX8qCduFa1WulnHWaS5ldxzHQ49eCt65hOS7muExAJqDpavzG/iFa7BvlDjAMjEQ4nHuO5HYeBQWRQtpXRl45Li0sccyw6NeYyU0iorUC4Mu01cXu4FwA60CnpORhwW6EJgYOA+ZzJ5rOiD5iRA0FzjQAVJ2ADFc0nJsz0yYh7je6NzRkOZzKm762/X/aQTUn+qR5M57/AAUI7/bQafG75/QKD5mmumIzJeH/AHU4V2k8AK+a6PISTYMNsJgwaKD1J4k1PVVy4ti6DDMPGtEGpXY3f+I+QCtaoIiICIiAiIgIiICIiAiIgIiVQFoWzY7JqGYb882O2tO8fRbbooXw6ZQc3jwY0i/QitqwnVI7p4tPoV7ElIcwNJho7b/9BX2b0YrSyI0OacwRUKm2tdJzT2kq4/cJxH3XbeRUGKRt+Zk9V2vDGQdUgfddm3l5Kxyt/pdw1w+GdtW6Q6FtfkFSDbMSGdCOwg7aijvA4FfBnJd2YA6FvywQX+NfqVaMHOdwDHf8qBQFpX2ix/dy7SwHM1q/xyb+8VXfaJcY4H8xXj7wBurCZy2DwGaCUlpVsAdpFILvGnLeVlsWzHT0fSfhCZ3uWxo4nb/C0LPsaLMEPjuLGbj3iPst+HmVdJSO2EwQ4YDWjID13lBYmAAACgAFAvaqCFor7E+qJqq9UMJ5ZGzqCVRRzZxZGzSDdRazZlfYjoMyL5D19VQEREBERAXhC9RBidBWJ0uVtIg0HS5WJ0uVKIggpqy2xBSIxrhxAPhuUPHuPLuNdAt+65wHnVXTRG5edmNyCjNuHABrovPN5ot6Wu7Dhf04bWnfSp8TirV2Q3J2I3IK4bPT/pysXYDcnYDcgr4kF9CSKnuxG5e9iNyCEbKFZGypUv2Q3L3QG5BFtlisrZcqQ0QlEGo2AVkbBWwiDG2GvsBeo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68540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68" name="AutoShape 20" descr="data:image/jpeg;base64,/9j/4AAQSkZJRgABAQAAAQABAAD/2wCEAAkGBhQQERMQEBEVFBUUEhgYEhgXFRIUExgcGRgVFBkaFBcXHCYeGBsjHBQVIC8kIycpLC0uFh4xNTAqNSYrLSkBCQoKDAwNFQ8PFCkYFBgpKSkpKTUpKSkpKSkpKSkpKSkpKSkpKSkpKSkpKSkpKSkpKSkpKSkpKSkpKSkpKSkpKf/AABEIAMwAzAMBIgACEQEDEQH/xAAbAAEAAgMBAQAAAAAAAAAAAAAABQYDBAcBAv/EAEAQAAECAwQHBQUHAwMFAAAAAAEAAgMEEQUGITESIkFRYXGBEzKRocEUI0Kx0WJygpLh8PEzUrIHJMIVQ1Nj4v/EABYBAQEBAAAAAAAAAAAAAAAAAAABAv/EABYRAQEBAAAAAAAAAAAAAAAAAAARAf/aAAwDAQACEQMRAD8A7iiIgIiICIiAiIgIiICIiAiIgIiICIiAiIgIiICIiAiIgIiICIiAiIgIiICIiAiIgIiICIq5a994UElkMdq8bjRgPF23ogsaLnz7wT0fuDQaf7Who/M7Er50rQGPbO/O35UUo6GioMG9s1Lke0M028QGno5uHjVWyxrfhTTawzRw7zD3h9RxCokkREBERAREQEREBERAREQEREBERAUVGvRLMfoOjNqM6VI8QKLSvpbfYQezYaPiggbw34j6deCqz7DZDlTFi1EQircaUJ7opt4/ooOlNcCAQag5EYg8kJpiVX7iud7KNLLTdocsP+WktO/FtloErDOs8a9M6HJvM/LmqNC37xvm3+zytdDJxGBfvJOxnzWKHIwZNodFIc/ZhX8rfUrLDhtkYGk4AxHeZ3cgvLv3bdNu9pmSdAnVGRf9GrKNUW1HjkiXhE8ml5HM5BZTKWiNbs3cvdHyBV+gS7YbQ1jQ1oyAAAWRWK51AvAQeymYdNjtUj8zCsdoWaYJbMyziAMcDWnEb28Fd7bsNk0wtcKOA1HbWn1HBU2wI7mRHykUZaQAO8d4ciMf5URcLvW2JqFp0o4YRBuPDgc1KLn93oplZ4wa6kTV8RpMPPZ1K6AtKIiICIiAiIgIiICIiAiIgLHHjhjXPcaNaCSdwGKyKm35tYuLZSFiXEF9OPdb6+CCNkg6fm3R3jUaRQcB3G+p670tN7p2abLQzqtNCdn2ndMh+q3Z54kJUQ2n3j8K8T3ndMh0Ujcixeyhds8a8UYbw3Z45+CiJeYjQ5OXJpRkNlGjfsA5k/NUywJZ0xFfNxtjiRXLS+jR6blnvbPumphspCNQ11Hbi7bXg0V80vDMiXgtlYWbm0O/R29XGvmg1YEE2jN0x7Jmf3Qfm4/vBdDhsDQGtFABQAZADKiiLq2L7NBGkNd+s/hub0HnVTKqiIiAqDeZnZ2jDeMNLQJ8dA+QCvyoV4XdraTGDHR0AemufIhTRgvGNCagPH2T+V/0XRFz28Y05uBDH2AfxP8AouhJgIiKgiIgIiICIiAiIgIiINO17TbLwnRXbBqjeTkFTrrSRiPfOxjtcQTlX4ncgMP4Xt5Jx07NNlYR1WOoTsr8TjwAw8d6y3qnBBhMkoO0AEDPR2Dm4/vFQakjBNozhcf6TMfwg4Dm44nqrXeS2BKwC4d92rDHHfyAx8F7dyyBKwA000jrRDx3cgMFVJmIbSnNEV7Jn+IOJ5uPpuQZ7syYgwnzkbaCRXPR383H03r4uxImcmXTUUarHVA2aXwtHBox8F7eqcMWIySgjIgOAyr8LeQGP8K4WTZrZeE2E34Rid52k9UG4iIqCIiDWtGebAhPivyaK89w6mgVJuvAMWLFm4m847KnFx5AYdVmvfaDpmOyThYhrtbcXceDRXz3L28Mw2Vl2ysLNzaHfo7SeLj6qDDd9ntU+6NTUZVw6DRZ129Cr8oW6dj+zQAHDXfrP4bm9B51U0qCIiAiIgIiICIiAiIgKFvXbXs0E6J136rOG93QedFMveACSaACpOxc7iRTaM4XH+kzL7oOHVx/eCDdu7LtlYD5qLm5tRv0dg5uPovm6Mg6ZjvnIuIa7V3F2ynBop5LXt+ZdMxmSkHY4A0y0vo0V81dIMKHJy9K0ZDZUnadpPMn5qCGvvbXZQuwYdeKMaZhuR8cvFakkBZ8oYjh71+z7R7reQGJ6qOsiG6cmnTMUarXVA2V+FvIDH+UnHOtCbbBYfdsJqeA77vQdEElcaySS6bi4ucSGVzx7zupw8VcV8QIIY1rGigaAANwGC+1R8veGglxAAzJwA5rBK2lCi1EKKx9M9FzXEc6KmXon3Tcw2UhHVa6jtxd8RPBo9VoWjJCTmIPYPcXYE1pXvUphsO5QdLUXeO2BLQHP+M6sMcTt5DNSdd65/PxzaM4GNJ7JmFfsg6zubjgOio2bqyQhQ3zsY5gkE56O083HD+Viu5JunZp0zFGox1QNlfhaOAGP8r29M8YjmSUAbWggZV+FvIZ+G5W+x7MbLQWwm7BrHeTmVBuoiKgiIgIiICIiAiIgIi15+dbBhuivODRU8dwHEnBBXL9WzoMEsw60Tv0zDd34j5AqNYRJS3/ALH/AOR9Gj94rTssOmY75mLsdUbq7AODRTyXsKCZ+bEMf025n7IzPMnAdFBN3FsbRaZqJ3n1DK502u6nyHFa197VMR7ZOFjiC+m0nut6ZnpuVotKdbKwHPpgxtGjjk0eNFRrvwtJz5qKcanE783O9PFBtWlMCUlmwWHWcCK7ftO9B+inLmWJ2EHtHDXiUJ3hvwj168FXbDkzPTZiPHu4dCRwHdb1zPVdDQFD3otn2aASDrv1YfPaeg9FLudQVOAGa51OTBtCbr/2mYD7oPzcf3gqNi70uJeC+ai5uFRv0fq408l9XTkDNTDpuKMGuq3cXbAODRTyWtbkw6PFZKQf7gDTKu7k0fvBXaVl4cnLgVo2Gyrjv2k8yVBE32trsYXYsOvFFDvDdp65eKi5BokZUxHD3j6GnE91vTM9VpSOlOzTpiINVpqBsw7remZ/VJwunppsBh1Gk1Oyg7zvQdN6CTuPZJcXTkXEkkMrtJ7zvTxVzWOXgNhtaxgo1oAA4BZFQREQEREBERAREQEREBUW+tqmNFbKQ8Q06/F27k0fPgrbbFoiXgvin4W4DeTgB4kLnljs78d5xNcT4uKgz2nHECCILMyKHfTaev1VtujYvs8EFw95E1n8Nzeg8yVWLr2eZuZMaINSGQabCfhb0pXpxXQ0FN/1CnTSFAG0l7umq3zJ8FE2vE7GXbBG3A8hi7xKzXmfp2gGn4dAeA0/UrVnWdrNQYRyLmA/idj5UQXS6tmdhLMBGs8ab+ZyHQUCmF4FpWxazJaGYj+TRtcdgCohL8212cP2dh1og1qZhv65cqqFgkSkuSe+75nIcgtWRa6YiumY2ONRurspwaPkvqDAM/MthtroNzO5ozPM5DooJy4lj0Bmog1n1EOu74ndTh04rDfm1i9zZSHjiDEptPwt9fBWS1Z9kpLl9AA1obDbvOTQP3kCqLY0Muc+ZinEkmp3/E708UGzOxhKS4hMOu4Z/wCTvQKfuVYvYwu1eNeKAeIbsHXPw3Ku2JJGemtNw93DoTuoO63rmeq6KgIiKgiIgIiICIiAiIgIiIKr/qFMUgMZ/dEx/CCfnRVqc1JZrd4A8dYqf/1GaezgnZpuHi39Cq/auMGGRlq/40UF2uhJCHKQ8MXjTd+LLyoOimlHXdiB0rAI/wDG3yFPRSKo55eZuhaGkcnaBHVuh8wVpzcXspmFGIwDmk/hdj5K0X3sQxmNjQxV8PMDMtzw4g49SqtCn4cVoZGwI2nLmDsKgt0/feXht924xXbAAQPxOIw8yqlFfFnYnaxjRuwDAAbmD1QQ5eHjUO66XkF57VEmXdlLsOO7OnE5NCBOzZdSXgCpJ0dXb9keqvN27CEpCocXuxiHjuHALBdu67ZUabqOikYnY0bm/Xavb3W17PBIafeRKtZwG13QeZCCs3otIzcwILDqQyRXYT8TumQ/Valqx6BsvDGdBQZ8B1K8s+EIMIxXZkdabB1UrcmyjFiumogqGnU4u38gPnwQWe71kCWgtZ8RxiHe4+gy6KTRFQREQEREBERAREQEREBERBBX0kjFlXEZwyH9Bn5E+Cp0qO1lyza3AdMQumvYCCCKgihXNJ+TMjMlhr2bsWne3Z1GX8qCduFa1WulnHWaS5ldxzHQ49eCt65hOS7muExAJqDpavzG/iFa7BvlDjAMjEQ4nHuO5HYeBQWRQtpXRl45Li0sccyw6NeYyU0iorUC4Mu01cXu4FwA60CnpORhwW6EJgYOA+ZzJ5rOiD5iRA0FzjQAVJ2ADFc0nJsz0yYh7je6NzRkOZzKm762/X/aQTUn+qR5M57/AAUI7/bQafG75/QKD5mmumIzJeH/AHU4V2k8AK+a6PISTYMNsJgwaKD1J4k1PVVy4ti6DDMPGtEGpXY3f+I+QCtaoIiICIiAiIgIiICIiAiIgIiVQFoWzY7JqGYb882O2tO8fRbbooXw6ZQc3jwY0i/QitqwnVI7p4tPoV7ElIcwNJho7b/9BX2b0YrSyI0OacwRUKm2tdJzT2kq4/cJxH3XbeRUGKRt+Zk9V2vDGQdUgfddm3l5Kxyt/pdw1w+GdtW6Q6FtfkFSDbMSGdCOwg7aijvA4FfBnJd2YA6FvywQX+NfqVaMHOdwDHf8qBQFpX2ix/dy7SwHM1q/xyb+8VXfaJcY4H8xXj7wBurCZy2DwGaCUlpVsAdpFILvGnLeVlsWzHT0fSfhCZ3uWxo4nb/C0LPsaLMEPjuLGbj3iPst+HmVdJSO2EwQ4YDWjID13lBYmAAACgAFAvaqCFor7E+qJqq9UMJ5ZGzqCVRRzZxZGzSDdRazZlfYjoMyL5D19VQEREBERAXhC9RBidBWJ0uVtIg0HS5WJ0uVKIggpqy2xBSIxrhxAPhuUPHuPLuNdAt+65wHnVXTRG5edmNyCjNuHABrovPN5ot6Wu7Dhf04bWnfSp8TirV2Q3J2I3IK4bPT/pysXYDcnYDcgr4kF9CSKnuxG5e9iNyCEbKFZGypUv2Q3L3QG5BFtlisrZcqQ0QlEGo2AVkbBWwiDG2GvsBeo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68540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71" name="Picture 23" descr="http://www.xn--icne-wqa.com/images/icones/6/5/mail-attachment-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697" y="620688"/>
            <a:ext cx="624069" cy="576064"/>
          </a:xfrm>
          <a:prstGeom prst="rect">
            <a:avLst/>
          </a:prstGeom>
          <a:noFill/>
        </p:spPr>
      </p:pic>
      <p:sp>
        <p:nvSpPr>
          <p:cNvPr id="31" name="ZoneTexte 30"/>
          <p:cNvSpPr txBox="1"/>
          <p:nvPr/>
        </p:nvSpPr>
        <p:spPr>
          <a:xfrm>
            <a:off x="3584848" y="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P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L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A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N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 D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E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 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T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R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A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V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A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DotNess" pitchFamily="2" charset="0"/>
              </a:rPr>
              <a:t>I</a:t>
            </a:r>
            <a:r>
              <a:rPr lang="fr-FR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ckToSchool" pitchFamily="2" charset="0"/>
                <a:ea typeface="HelloAli" pitchFamily="2" charset="0"/>
              </a:rPr>
              <a:t>L CE2</a:t>
            </a:r>
            <a:endParaRPr lang="fr-FR" sz="4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ackToSchool" pitchFamily="2" charset="0"/>
              <a:ea typeface="HelloAli" pitchFamily="2" charset="0"/>
            </a:endParaRPr>
          </a:p>
        </p:txBody>
      </p:sp>
      <p:pic>
        <p:nvPicPr>
          <p:cNvPr id="2073" name="Picture 25" descr="C:\Users\Sandrine\Documents\Icones\Tag Add.pn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8385381" y="44624"/>
            <a:ext cx="702078" cy="64807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</p:pic>
      <p:pic>
        <p:nvPicPr>
          <p:cNvPr id="2074" name="Picture 26" descr="C:\Users\Sandrine\Documents\Icones\Tag Remove.png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9165468" y="44624"/>
            <a:ext cx="702078" cy="64807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</p:pic>
      <p:sp>
        <p:nvSpPr>
          <p:cNvPr id="35" name="Rectangle à coins arrondis 34"/>
          <p:cNvSpPr/>
          <p:nvPr/>
        </p:nvSpPr>
        <p:spPr>
          <a:xfrm>
            <a:off x="8619407" y="620688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9399494" y="620688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9165468" y="1"/>
            <a:ext cx="7020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>
                <a:latin typeface="HelloAli" pitchFamily="2" charset="0"/>
                <a:ea typeface="HelloAli" pitchFamily="2" charset="0"/>
              </a:rPr>
              <a:t>contrat</a:t>
            </a:r>
            <a:endParaRPr lang="fr-FR" sz="700" dirty="0">
              <a:latin typeface="HelloAli" pitchFamily="2" charset="0"/>
              <a:ea typeface="HelloAli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385381" y="1"/>
            <a:ext cx="7020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>
                <a:latin typeface="HelloAli" pitchFamily="2" charset="0"/>
                <a:ea typeface="HelloAli" pitchFamily="2" charset="0"/>
              </a:rPr>
              <a:t>autonomie</a:t>
            </a:r>
            <a:endParaRPr lang="fr-FR" sz="700" dirty="0"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88504" y="6309320"/>
            <a:ext cx="4446494" cy="2553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900" b="1" dirty="0" smtClean="0">
                <a:latin typeface="Delius" pitchFamily="2" charset="0"/>
                <a:ea typeface="HelloAli" pitchFamily="2" charset="0"/>
                <a:cs typeface="Calibri"/>
              </a:rPr>
              <a:t>/: </a:t>
            </a:r>
            <a:r>
              <a:rPr lang="fr-FR" sz="900" dirty="0" smtClean="0">
                <a:latin typeface="Delius" pitchFamily="2" charset="0"/>
                <a:ea typeface="HelloAli" pitchFamily="2" charset="0"/>
                <a:cs typeface="Calibri"/>
              </a:rPr>
              <a:t>rien à corriger	       </a:t>
            </a:r>
            <a:r>
              <a:rPr lang="fr-FR" sz="900" b="1" dirty="0" smtClean="0">
                <a:latin typeface="Delius" pitchFamily="2" charset="0"/>
                <a:ea typeface="HelloAli" pitchFamily="2" charset="0"/>
                <a:cs typeface="Calibri"/>
              </a:rPr>
              <a:t>A.C :  </a:t>
            </a:r>
            <a:r>
              <a:rPr lang="fr-FR" sz="900" dirty="0" smtClean="0">
                <a:latin typeface="Delius" pitchFamily="2" charset="0"/>
                <a:ea typeface="HelloAli" pitchFamily="2" charset="0"/>
                <a:cs typeface="Calibri"/>
              </a:rPr>
              <a:t>à corriger          </a:t>
            </a:r>
            <a:r>
              <a:rPr lang="fr-FR" sz="900" b="1" dirty="0" smtClean="0">
                <a:latin typeface="Delius" pitchFamily="2" charset="0"/>
                <a:ea typeface="HelloAli" pitchFamily="2" charset="0"/>
                <a:cs typeface="Calibri"/>
              </a:rPr>
              <a:t>N.F :</a:t>
            </a:r>
            <a:r>
              <a:rPr lang="fr-FR" sz="900" dirty="0" smtClean="0">
                <a:latin typeface="Delius" pitchFamily="2" charset="0"/>
                <a:ea typeface="HelloAli" pitchFamily="2" charset="0"/>
                <a:cs typeface="Calibri"/>
              </a:rPr>
              <a:t>  non fini         </a:t>
            </a:r>
            <a:r>
              <a:rPr lang="fr-FR" sz="900" b="1" dirty="0" smtClean="0">
                <a:latin typeface="Delius" pitchFamily="2" charset="0"/>
                <a:ea typeface="HelloAli" pitchFamily="2" charset="0"/>
                <a:cs typeface="Times New Roman"/>
              </a:rPr>
              <a:t>Ø </a:t>
            </a:r>
            <a:r>
              <a:rPr lang="fr-FR" sz="900" dirty="0" smtClean="0">
                <a:latin typeface="Delius" pitchFamily="2" charset="0"/>
                <a:ea typeface="HelloAli" pitchFamily="2" charset="0"/>
                <a:cs typeface="Times New Roman"/>
              </a:rPr>
              <a:t>: non fait</a:t>
            </a:r>
            <a:endParaRPr lang="fr-FR" sz="900" dirty="0">
              <a:latin typeface="Delius" pitchFamily="2" charset="0"/>
              <a:ea typeface="HelloAli" pitchFamily="2" charset="0"/>
              <a:cs typeface="Times New Roman"/>
            </a:endParaRPr>
          </a:p>
        </p:txBody>
      </p:sp>
      <p:sp>
        <p:nvSpPr>
          <p:cNvPr id="124" name="Rectangle à coins arrondis 123"/>
          <p:cNvSpPr/>
          <p:nvPr/>
        </p:nvSpPr>
        <p:spPr>
          <a:xfrm>
            <a:off x="5529064" y="5877272"/>
            <a:ext cx="4176464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fr-FR" sz="1300" dirty="0" smtClean="0">
                <a:solidFill>
                  <a:schemeClr val="tx1"/>
                </a:solidFill>
                <a:latin typeface="Delius Swash Caps" pitchFamily="2" charset="0"/>
                <a:ea typeface="HelloAli" pitchFamily="2" charset="0"/>
              </a:rPr>
              <a:t>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300" dirty="0" smtClean="0">
                <a:solidFill>
                  <a:schemeClr val="tx1"/>
                </a:solidFill>
                <a:latin typeface="Delius Swash Caps" pitchFamily="2" charset="0"/>
                <a:ea typeface="HelloAli" pitchFamily="2" charset="0"/>
              </a:rPr>
              <a:t>……………………………………………………………………………………………</a:t>
            </a:r>
          </a:p>
        </p:txBody>
      </p:sp>
      <p:pic>
        <p:nvPicPr>
          <p:cNvPr id="1028" name="Picture 4" descr="C:\Users\Sandrine\Documents\Icones\icon-04.png"/>
          <p:cNvPicPr>
            <a:picLocks noChangeAspect="1" noChangeArrowheads="1"/>
          </p:cNvPicPr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5385048" y="5589240"/>
            <a:ext cx="518275" cy="478408"/>
          </a:xfrm>
          <a:prstGeom prst="rect">
            <a:avLst/>
          </a:prstGeom>
          <a:noFill/>
        </p:spPr>
      </p:pic>
      <p:sp>
        <p:nvSpPr>
          <p:cNvPr id="117" name="Ellipse 116"/>
          <p:cNvSpPr/>
          <p:nvPr/>
        </p:nvSpPr>
        <p:spPr>
          <a:xfrm>
            <a:off x="4520952" y="5445224"/>
            <a:ext cx="780087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</a:bodyPr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  <a:ea typeface="HelloAli" pitchFamily="2" charset="0"/>
              </a:rPr>
              <a:t>Bilan du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  <a:ea typeface="HelloAli" pitchFamily="2" charset="0"/>
              </a:rPr>
              <a:t>P.D.T</a:t>
            </a:r>
            <a:endParaRPr lang="fr-FR" sz="1000" dirty="0">
              <a:solidFill>
                <a:schemeClr val="tx1"/>
              </a:solidFill>
              <a:latin typeface="Delius Swash Caps" pitchFamily="2" charset="0"/>
              <a:ea typeface="HelloAli" pitchFamily="2" charset="0"/>
            </a:endParaRPr>
          </a:p>
        </p:txBody>
      </p:sp>
      <p:sp>
        <p:nvSpPr>
          <p:cNvPr id="115" name="Rectangle à coins arrondis 114"/>
          <p:cNvSpPr/>
          <p:nvPr/>
        </p:nvSpPr>
        <p:spPr>
          <a:xfrm>
            <a:off x="8265368" y="5949280"/>
            <a:ext cx="1404156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  <a:ea typeface="HelloAli" pitchFamily="2" charset="0"/>
              </a:rPr>
              <a:t>Signature:</a:t>
            </a:r>
            <a:endParaRPr lang="fr-FR" sz="1000" dirty="0">
              <a:solidFill>
                <a:schemeClr val="tx1"/>
              </a:solidFill>
              <a:latin typeface="Delius Swash Caps" pitchFamily="2" charset="0"/>
              <a:ea typeface="HelloAli" pitchFamily="2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344488" y="4005064"/>
            <a:ext cx="2808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latin typeface="Delius Swash Caps" pitchFamily="2" charset="0"/>
                <a:ea typeface="HelloAli" pitchFamily="2" charset="0"/>
              </a:rPr>
              <a:t>Soin / Écriture</a:t>
            </a:r>
          </a:p>
          <a:p>
            <a:pPr algn="just"/>
            <a:r>
              <a:rPr lang="fr-FR" sz="1000" i="1" dirty="0" smtClean="0">
                <a:latin typeface="Delius Swash Caps" pitchFamily="2" charset="0"/>
                <a:ea typeface="HelloAli" pitchFamily="2" charset="0"/>
              </a:rPr>
              <a:t>(J’ai soigné mon écriture, j’ai tiré les traits à la règle, je n’ai pas gaspillé de feuilles.)</a:t>
            </a:r>
          </a:p>
          <a:p>
            <a:pPr algn="just"/>
            <a:endParaRPr lang="fr-FR" sz="1000" dirty="0" smtClean="0">
              <a:latin typeface="Delius Swash Caps" pitchFamily="2" charset="0"/>
              <a:ea typeface="HelloAli" pitchFamily="2" charset="0"/>
            </a:endParaRPr>
          </a:p>
          <a:p>
            <a:pPr algn="just"/>
            <a:r>
              <a:rPr lang="fr-FR" sz="1000" b="1" dirty="0" smtClean="0">
                <a:latin typeface="Delius Swash Caps" pitchFamily="2" charset="0"/>
                <a:ea typeface="HelloAli" pitchFamily="2" charset="0"/>
              </a:rPr>
              <a:t>Correction </a:t>
            </a:r>
            <a:endParaRPr lang="fr-FR" sz="1000" dirty="0" smtClean="0">
              <a:latin typeface="Delius Swash Caps" pitchFamily="2" charset="0"/>
              <a:ea typeface="HelloAli" pitchFamily="2" charset="0"/>
            </a:endParaRPr>
          </a:p>
          <a:p>
            <a:pPr algn="just"/>
            <a:r>
              <a:rPr lang="fr-FR" sz="1000" i="1" dirty="0" smtClean="0">
                <a:latin typeface="Delius Swash Caps" pitchFamily="2" charset="0"/>
                <a:ea typeface="HelloAli" pitchFamily="2" charset="0"/>
              </a:rPr>
              <a:t>(J’ai utilisé le stylo vert, j’ai corrigé mes erreurs avant de poursuivre, j’ai relu mes leçons si besoin.)</a:t>
            </a:r>
          </a:p>
          <a:p>
            <a:pPr algn="just"/>
            <a:endParaRPr lang="fr-FR" sz="1200" dirty="0" smtClean="0">
              <a:latin typeface="Delius Swash Caps" pitchFamily="2" charset="0"/>
              <a:ea typeface="HelloAli" pitchFamily="2" charset="0"/>
            </a:endParaRPr>
          </a:p>
          <a:p>
            <a:pPr algn="just"/>
            <a:r>
              <a:rPr lang="fr-FR" sz="1000" b="1" dirty="0" smtClean="0">
                <a:latin typeface="Delius Swash Caps" pitchFamily="2" charset="0"/>
                <a:ea typeface="HelloAli" pitchFamily="2" charset="0"/>
              </a:rPr>
              <a:t>Autonomie </a:t>
            </a:r>
          </a:p>
          <a:p>
            <a:pPr algn="just"/>
            <a:r>
              <a:rPr lang="fr-FR" sz="1000" i="1" dirty="0" smtClean="0">
                <a:latin typeface="Delius Swash Caps" pitchFamily="2" charset="0"/>
                <a:ea typeface="HelloAli" pitchFamily="2" charset="0"/>
              </a:rPr>
              <a:t>(J’ai terminé toutes les fiches, j’ai travaillé seul(e) sans déranger les autres, je n’ai pas perdu de temps.)</a:t>
            </a:r>
          </a:p>
        </p:txBody>
      </p:sp>
      <p:sp>
        <p:nvSpPr>
          <p:cNvPr id="118" name="ZoneTexte 117"/>
          <p:cNvSpPr txBox="1"/>
          <p:nvPr/>
        </p:nvSpPr>
        <p:spPr>
          <a:xfrm>
            <a:off x="3440832" y="4149080"/>
            <a:ext cx="9925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Delius" pitchFamily="2" charset="0"/>
              </a:rPr>
              <a:t>A  B  C  D</a:t>
            </a:r>
            <a:endParaRPr lang="fr-FR" sz="15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Delius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3440832" y="4869160"/>
            <a:ext cx="9925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Delius" pitchFamily="2" charset="0"/>
              </a:rPr>
              <a:t>A  B  C  D</a:t>
            </a:r>
            <a:endParaRPr lang="fr-FR" sz="15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Delius" pitchFamily="2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3440832" y="5589240"/>
            <a:ext cx="9925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Delius" pitchFamily="2" charset="0"/>
              </a:rPr>
              <a:t>A  B  C  D</a:t>
            </a:r>
            <a:endParaRPr lang="fr-FR" sz="15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Delius" pitchFamily="2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5817096" y="558924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 Gentle Touch" pitchFamily="2" charset="0"/>
                <a:ea typeface="A Gentle Touch" pitchFamily="2" charset="0"/>
              </a:rPr>
              <a:t>Commentaire</a:t>
            </a:r>
          </a:p>
        </p:txBody>
      </p:sp>
      <p:graphicFrame>
        <p:nvGraphicFramePr>
          <p:cNvPr id="91" name="Tableau 90"/>
          <p:cNvGraphicFramePr>
            <a:graphicFrameLocks noGrp="1"/>
          </p:cNvGraphicFramePr>
          <p:nvPr/>
        </p:nvGraphicFramePr>
        <p:xfrm>
          <a:off x="128464" y="1196753"/>
          <a:ext cx="9577063" cy="26924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/>
                <a:gridCol w="1152128"/>
                <a:gridCol w="2160240"/>
                <a:gridCol w="1224135"/>
                <a:gridCol w="1368152"/>
                <a:gridCol w="1368152"/>
                <a:gridCol w="1368152"/>
              </a:tblGrid>
              <a:tr h="3996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Groupe</a:t>
                      </a:r>
                      <a:endParaRPr lang="fr-FR" sz="1400" dirty="0"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N° et Titre </a:t>
                      </a:r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de la leçon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Exercices</a:t>
                      </a:r>
                      <a:r>
                        <a:rPr lang="fr-FR" sz="1400" baseline="0" dirty="0" smtClean="0">
                          <a:latin typeface="A Gentle Touch" pitchFamily="2" charset="0"/>
                          <a:ea typeface="A Gentle Touch" pitchFamily="2" charset="0"/>
                        </a:rPr>
                        <a:t> à faire</a:t>
                      </a:r>
                      <a:endParaRPr lang="fr-FR" sz="1400" dirty="0"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1</a:t>
                      </a:r>
                      <a:r>
                        <a:rPr lang="fr-FR" sz="1400" baseline="30000" dirty="0" smtClean="0">
                          <a:latin typeface="A Gentle Touch" pitchFamily="2" charset="0"/>
                          <a:ea typeface="A Gentle Touch" pitchFamily="2" charset="0"/>
                        </a:rPr>
                        <a:t>ère</a:t>
                      </a:r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 correction</a:t>
                      </a:r>
                      <a:endParaRPr lang="fr-FR" sz="1400" dirty="0"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2</a:t>
                      </a:r>
                      <a:r>
                        <a:rPr lang="fr-FR" sz="1400" baseline="30000" dirty="0" smtClean="0">
                          <a:latin typeface="A Gentle Touch" pitchFamily="2" charset="0"/>
                          <a:ea typeface="A Gentle Touch" pitchFamily="2" charset="0"/>
                        </a:rPr>
                        <a:t>ème</a:t>
                      </a:r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 correction</a:t>
                      </a:r>
                      <a:endParaRPr lang="fr-FR" sz="1400" dirty="0"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A Gentle Touch" pitchFamily="2" charset="0"/>
                          <a:ea typeface="A Gentle Touch" pitchFamily="2" charset="0"/>
                        </a:rPr>
                        <a:t>Autres exercices</a:t>
                      </a:r>
                    </a:p>
                  </a:txBody>
                  <a:tcPr/>
                </a:tc>
              </a:tr>
              <a:tr h="39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 Gentle Touch" pitchFamily="2" charset="0"/>
                          <a:ea typeface="A Gentle Touch" pitchFamily="2" charset="0"/>
                        </a:rPr>
                        <a:t>Numération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latin typeface="Andika Basic" pitchFamily="2" charset="0"/>
                        </a:rPr>
                        <a:t>Num</a:t>
                      </a:r>
                      <a:r>
                        <a:rPr lang="fr-FR" sz="1200" dirty="0" smtClean="0">
                          <a:latin typeface="Andika Basic" pitchFamily="2" charset="0"/>
                        </a:rPr>
                        <a:t> 1: Connaitre</a:t>
                      </a:r>
                      <a:r>
                        <a:rPr lang="fr-FR" sz="1200" baseline="0" dirty="0" smtClean="0">
                          <a:latin typeface="Andika Basic" pitchFamily="2" charset="0"/>
                        </a:rPr>
                        <a:t> et écrire les nombres jusqu’à 1000</a:t>
                      </a:r>
                      <a:endParaRPr lang="fr-FR" sz="1200" dirty="0">
                        <a:latin typeface="Andika Basi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 Gentle Touch" pitchFamily="2" charset="0"/>
                          <a:ea typeface="A Gentle Touch" pitchFamily="2" charset="0"/>
                        </a:rPr>
                        <a:t>Opération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latin typeface="Andika Basic" pitchFamily="2" charset="0"/>
                        </a:rPr>
                        <a:t>Calc</a:t>
                      </a:r>
                      <a:r>
                        <a:rPr lang="fr-FR" sz="1200" dirty="0" smtClean="0">
                          <a:latin typeface="Andika Basic" pitchFamily="2" charset="0"/>
                        </a:rPr>
                        <a:t> 1: L’addition</a:t>
                      </a:r>
                      <a:endParaRPr lang="fr-FR" sz="1200" dirty="0">
                        <a:latin typeface="Andika Basi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 Gentle Touch" pitchFamily="2" charset="0"/>
                          <a:ea typeface="A Gentle Touch" pitchFamily="2" charset="0"/>
                        </a:rPr>
                        <a:t>Grandeurs et Mesures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Andika Basic" pitchFamily="2" charset="0"/>
                        </a:rPr>
                        <a:t>GM1: La monnaie, les billets</a:t>
                      </a:r>
                      <a:endParaRPr lang="fr-FR" sz="1200" dirty="0">
                        <a:latin typeface="Andika Basi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 Gentle Touch" pitchFamily="2" charset="0"/>
                          <a:ea typeface="A Gentle Touch" pitchFamily="2" charset="0"/>
                        </a:rPr>
                        <a:t>Espace et Géométrie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Andika Basic" pitchFamily="2" charset="0"/>
                        </a:rPr>
                        <a:t>EG1: s’orienter, se déplacer sur un quadrillage</a:t>
                      </a:r>
                      <a:endParaRPr lang="fr-FR" sz="1200" dirty="0">
                        <a:latin typeface="Andika Basi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A Gentle Touch" pitchFamily="2" charset="0"/>
                          <a:ea typeface="A Gentle Touch" pitchFamily="2" charset="0"/>
                        </a:rPr>
                        <a:t>Autre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latin typeface="A Gentle Touch" pitchFamily="2" charset="0"/>
                        <a:ea typeface="A Gentle Touc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ndika Basi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" name="Rectangle à coins arrondis 91"/>
          <p:cNvSpPr/>
          <p:nvPr/>
        </p:nvSpPr>
        <p:spPr>
          <a:xfrm>
            <a:off x="5025008" y="4005064"/>
            <a:ext cx="4464496" cy="144016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000" b="1" dirty="0" smtClean="0">
              <a:solidFill>
                <a:schemeClr val="tx1"/>
              </a:solidFill>
              <a:latin typeface="Delius Swash Caps" pitchFamily="2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000" b="1" dirty="0" smtClean="0">
              <a:solidFill>
                <a:schemeClr val="tx1"/>
              </a:solidFill>
              <a:latin typeface="Delius Swash Caps" pitchFamily="2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            Vert</a:t>
            </a:r>
            <a:r>
              <a:rPr lang="fr-FR" sz="1200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 : tout juste.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                          </a:t>
            </a:r>
            <a:endParaRPr lang="fr-FR" sz="1200" b="1" dirty="0" smtClean="0">
              <a:solidFill>
                <a:schemeClr val="tx1"/>
              </a:solidFill>
              <a:latin typeface="Delius Swash Caps" pitchFamily="2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             Bleu</a:t>
            </a:r>
            <a:r>
              <a:rPr lang="fr-FR" sz="1200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 : tout juste après correction. </a:t>
            </a:r>
            <a:r>
              <a:rPr lang="fr-FR" sz="1000" i="1" dirty="0" smtClean="0">
                <a:solidFill>
                  <a:schemeClr val="tx1"/>
                </a:solidFill>
                <a:latin typeface="Delius Swash Caps" pitchFamily="2" charset="0"/>
                <a:cs typeface="Calibri" pitchFamily="34" charset="0"/>
              </a:rPr>
              <a:t>Tolérance: 2 -3 erreurs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000" b="1" dirty="0" smtClean="0">
              <a:solidFill>
                <a:schemeClr val="tx1"/>
              </a:solidFill>
              <a:latin typeface="Delius Swash Caps" pitchFamily="2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                </a:t>
            </a:r>
            <a:r>
              <a:rPr lang="fr-FR" sz="1200" b="1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Orange :</a:t>
            </a:r>
            <a:r>
              <a:rPr lang="fr-FR" sz="1200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 encore des erreurs.</a:t>
            </a:r>
            <a:endParaRPr lang="fr-FR" sz="1200" i="1" dirty="0" smtClean="0">
              <a:solidFill>
                <a:schemeClr val="tx1"/>
              </a:solidFill>
              <a:latin typeface="Delius Swash Caps" pitchFamily="2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             Rouge: </a:t>
            </a:r>
            <a:r>
              <a:rPr lang="fr-FR" sz="1200" dirty="0" smtClean="0">
                <a:solidFill>
                  <a:schemeClr val="tx1"/>
                </a:solidFill>
                <a:latin typeface="Delius Swash Caps" pitchFamily="2" charset="0"/>
                <a:cs typeface="Arial" pitchFamily="34" charset="0"/>
              </a:rPr>
              <a:t> non compris: à revoir.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241032" y="4077072"/>
          <a:ext cx="295275" cy="295275"/>
        </p:xfrm>
        <a:graphic>
          <a:graphicData uri="http://schemas.openxmlformats.org/presentationml/2006/ole">
            <p:oleObj spid="_x0000_s1032" name="Image bitmap" r:id="rId7" imgW="5811061" imgH="5733333" progId="PBrush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241032" y="4365104"/>
          <a:ext cx="295275" cy="295275"/>
        </p:xfrm>
        <a:graphic>
          <a:graphicData uri="http://schemas.openxmlformats.org/presentationml/2006/ole">
            <p:oleObj spid="_x0000_s1031" name="Image bitmap" r:id="rId8" imgW="5811061" imgH="5733333" progId="PBrush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241032" y="4653136"/>
          <a:ext cx="285750" cy="285750"/>
        </p:xfrm>
        <a:graphic>
          <a:graphicData uri="http://schemas.openxmlformats.org/presentationml/2006/ole">
            <p:oleObj spid="_x0000_s1030" name="Image bitmap" r:id="rId9" imgW="5811061" imgH="5733333" progId="PBrush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241032" y="5013176"/>
          <a:ext cx="304800" cy="304800"/>
        </p:xfrm>
        <a:graphic>
          <a:graphicData uri="http://schemas.openxmlformats.org/presentationml/2006/ole">
            <p:oleObj spid="_x0000_s1029" name="Image bitmap" r:id="rId10" imgW="5811061" imgH="5733333" progId="PBrush">
              <p:embed/>
            </p:oleObj>
          </a:graphicData>
        </a:graphic>
      </p:graphicFrame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 rot="16200000">
            <a:off x="4249955" y="4492085"/>
            <a:ext cx="1374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 Gentle Touch" pitchFamily="2" charset="0"/>
                <a:ea typeface="A Gentle Touch" pitchFamily="2" charset="0"/>
              </a:rPr>
              <a:t>Code couleur</a:t>
            </a:r>
            <a:endParaRPr lang="fr-FR" sz="2000" b="1" dirty="0">
              <a:latin typeface="A Gentle Touch" pitchFamily="2" charset="0"/>
              <a:ea typeface="A Gentle Touch" pitchFamily="2" charset="0"/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1136576" y="1700808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1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1496616" y="1700808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2</a:t>
            </a:r>
          </a:p>
        </p:txBody>
      </p:sp>
      <p:sp>
        <p:nvSpPr>
          <p:cNvPr id="73" name="Rectangle à coins arrondis 72"/>
          <p:cNvSpPr/>
          <p:nvPr/>
        </p:nvSpPr>
        <p:spPr>
          <a:xfrm>
            <a:off x="1856656" y="1700808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3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13" name="Rectangle à coins arrondis 112"/>
          <p:cNvSpPr/>
          <p:nvPr/>
        </p:nvSpPr>
        <p:spPr>
          <a:xfrm>
            <a:off x="1136576" y="2132856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1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14" name="Rectangle à coins arrondis 113"/>
          <p:cNvSpPr/>
          <p:nvPr/>
        </p:nvSpPr>
        <p:spPr>
          <a:xfrm>
            <a:off x="1136576" y="2564904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1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16" name="Rectangle à coins arrondis 115"/>
          <p:cNvSpPr/>
          <p:nvPr/>
        </p:nvSpPr>
        <p:spPr>
          <a:xfrm>
            <a:off x="1136576" y="3068960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1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23" name="Rectangle à coins arrondis 122"/>
          <p:cNvSpPr/>
          <p:nvPr/>
        </p:nvSpPr>
        <p:spPr>
          <a:xfrm>
            <a:off x="1496616" y="2132856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2</a:t>
            </a:r>
          </a:p>
        </p:txBody>
      </p:sp>
      <p:sp>
        <p:nvSpPr>
          <p:cNvPr id="125" name="Rectangle à coins arrondis 124"/>
          <p:cNvSpPr/>
          <p:nvPr/>
        </p:nvSpPr>
        <p:spPr>
          <a:xfrm>
            <a:off x="1496616" y="2564904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2</a:t>
            </a:r>
          </a:p>
        </p:txBody>
      </p:sp>
      <p:sp>
        <p:nvSpPr>
          <p:cNvPr id="126" name="Rectangle à coins arrondis 125"/>
          <p:cNvSpPr/>
          <p:nvPr/>
        </p:nvSpPr>
        <p:spPr>
          <a:xfrm>
            <a:off x="1496616" y="3068960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2</a:t>
            </a:r>
          </a:p>
        </p:txBody>
      </p:sp>
      <p:sp>
        <p:nvSpPr>
          <p:cNvPr id="127" name="Rectangle à coins arrondis 126"/>
          <p:cNvSpPr/>
          <p:nvPr/>
        </p:nvSpPr>
        <p:spPr>
          <a:xfrm>
            <a:off x="1856656" y="2132856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3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28" name="Rectangle à coins arrondis 127"/>
          <p:cNvSpPr/>
          <p:nvPr/>
        </p:nvSpPr>
        <p:spPr>
          <a:xfrm>
            <a:off x="1856656" y="2564904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3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  <p:sp>
        <p:nvSpPr>
          <p:cNvPr id="129" name="Rectangle à coins arrondis 128"/>
          <p:cNvSpPr/>
          <p:nvPr/>
        </p:nvSpPr>
        <p:spPr>
          <a:xfrm>
            <a:off x="1856656" y="3068960"/>
            <a:ext cx="23402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  <a:latin typeface="HelloAli" pitchFamily="2" charset="0"/>
                <a:ea typeface="HelloAli" pitchFamily="2" charset="0"/>
              </a:rPr>
              <a:t>3</a:t>
            </a:r>
            <a:endParaRPr lang="fr-FR" sz="1000" dirty="0">
              <a:solidFill>
                <a:schemeClr val="tx1"/>
              </a:solidFill>
              <a:latin typeface="HelloAli" pitchFamily="2" charset="0"/>
              <a:ea typeface="HelloAli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218</Words>
  <Application>Microsoft Office PowerPoint</Application>
  <PresentationFormat>Format A4 (210 x 297 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Image bitmap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d</cp:lastModifiedBy>
  <cp:revision>266</cp:revision>
  <dcterms:created xsi:type="dcterms:W3CDTF">2013-02-06T19:30:25Z</dcterms:created>
  <dcterms:modified xsi:type="dcterms:W3CDTF">2016-08-23T12:42:50Z</dcterms:modified>
</cp:coreProperties>
</file>