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54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3357554" y="1196752"/>
            <a:ext cx="422358" cy="144643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572000" y="3933056"/>
            <a:ext cx="7980" cy="9400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23928" y="908720"/>
            <a:ext cx="380424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fr-FR" sz="2800" dirty="0" smtClean="0">
                <a:latin typeface="Century Gothic" pitchFamily="34" charset="0"/>
              </a:rPr>
              <a:t>Caractère d’un</a:t>
            </a:r>
          </a:p>
          <a:p>
            <a:pPr marL="514350" indent="-514350"/>
            <a:r>
              <a:rPr lang="fr-FR" sz="2800" dirty="0" smtClean="0">
                <a:latin typeface="Century Gothic" pitchFamily="34" charset="0"/>
              </a:rPr>
              <a:t>alphabet, voyelle ou</a:t>
            </a:r>
          </a:p>
          <a:p>
            <a:pPr marL="514350" indent="-514350"/>
            <a:r>
              <a:rPr lang="fr-FR" sz="2800" dirty="0" smtClean="0">
                <a:latin typeface="Century Gothic" pitchFamily="34" charset="0"/>
              </a:rPr>
              <a:t>Consonne.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3779912" y="332656"/>
            <a:ext cx="4104456" cy="2492896"/>
          </a:xfrm>
          <a:prstGeom prst="wave">
            <a:avLst>
              <a:gd name="adj1" fmla="val 12500"/>
              <a:gd name="adj2" fmla="val -5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123728" y="4725144"/>
            <a:ext cx="3643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2. </a:t>
            </a:r>
            <a:r>
              <a:rPr lang="fr-FR" sz="2800" dirty="0" smtClean="0">
                <a:latin typeface="Century Gothic" pitchFamily="34" charset="0"/>
              </a:rPr>
              <a:t>Message écrit </a:t>
            </a:r>
          </a:p>
          <a:p>
            <a:r>
              <a:rPr lang="fr-FR" sz="2800" dirty="0" smtClean="0">
                <a:latin typeface="Century Gothic" pitchFamily="34" charset="0"/>
              </a:rPr>
              <a:t>sur du papier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2123728" y="4293096"/>
            <a:ext cx="3384376" cy="221740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</cp:lastModifiedBy>
  <cp:revision>9</cp:revision>
  <dcterms:created xsi:type="dcterms:W3CDTF">2015-02-03T20:16:57Z</dcterms:created>
  <dcterms:modified xsi:type="dcterms:W3CDTF">2016-07-26T12:39:56Z</dcterms:modified>
</cp:coreProperties>
</file>