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65" r:id="rId3"/>
    <p:sldId id="266" r:id="rId4"/>
    <p:sldId id="267" r:id="rId5"/>
    <p:sldId id="271" r:id="rId6"/>
    <p:sldId id="272" r:id="rId7"/>
  </p:sldIdLst>
  <p:sldSz cx="6858000" cy="9906000" type="A4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1" d="100"/>
          <a:sy n="51" d="100"/>
        </p:scale>
        <p:origin x="23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F7EC9-46B4-4BEC-99FB-08FBAA5C64BD}" type="datetimeFigureOut">
              <a:rPr lang="fr-FR" smtClean="0"/>
              <a:t>05/01/2020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47DF-D91C-420D-AFD5-D0D3B2B071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1002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F7EC9-46B4-4BEC-99FB-08FBAA5C64BD}" type="datetimeFigureOut">
              <a:rPr lang="fr-FR" smtClean="0"/>
              <a:t>05/01/2020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47DF-D91C-420D-AFD5-D0D3B2B071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2289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F7EC9-46B4-4BEC-99FB-08FBAA5C64BD}" type="datetimeFigureOut">
              <a:rPr lang="fr-FR" smtClean="0"/>
              <a:t>05/01/2020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47DF-D91C-420D-AFD5-D0D3B2B071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3439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F7EC9-46B4-4BEC-99FB-08FBAA5C64BD}" type="datetimeFigureOut">
              <a:rPr lang="fr-FR" smtClean="0"/>
              <a:t>05/01/2020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47DF-D91C-420D-AFD5-D0D3B2B071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5488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F7EC9-46B4-4BEC-99FB-08FBAA5C64BD}" type="datetimeFigureOut">
              <a:rPr lang="fr-FR" smtClean="0"/>
              <a:t>05/01/2020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47DF-D91C-420D-AFD5-D0D3B2B071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4688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F7EC9-46B4-4BEC-99FB-08FBAA5C64BD}" type="datetimeFigureOut">
              <a:rPr lang="fr-FR" smtClean="0"/>
              <a:t>05/01/2020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47DF-D91C-420D-AFD5-D0D3B2B071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6641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F7EC9-46B4-4BEC-99FB-08FBAA5C64BD}" type="datetimeFigureOut">
              <a:rPr lang="fr-FR" smtClean="0"/>
              <a:t>05/01/2020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47DF-D91C-420D-AFD5-D0D3B2B071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2998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F7EC9-46B4-4BEC-99FB-08FBAA5C64BD}" type="datetimeFigureOut">
              <a:rPr lang="fr-FR" smtClean="0"/>
              <a:t>05/01/2020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47DF-D91C-420D-AFD5-D0D3B2B071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6733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F7EC9-46B4-4BEC-99FB-08FBAA5C64BD}" type="datetimeFigureOut">
              <a:rPr lang="fr-FR" smtClean="0"/>
              <a:t>05/01/2020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47DF-D91C-420D-AFD5-D0D3B2B071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3253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F7EC9-46B4-4BEC-99FB-08FBAA5C64BD}" type="datetimeFigureOut">
              <a:rPr lang="fr-FR" smtClean="0"/>
              <a:t>05/01/2020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47DF-D91C-420D-AFD5-D0D3B2B071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5976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F7EC9-46B4-4BEC-99FB-08FBAA5C64BD}" type="datetimeFigureOut">
              <a:rPr lang="fr-FR" smtClean="0"/>
              <a:t>05/01/2020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47DF-D91C-420D-AFD5-D0D3B2B071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3112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9F7EC9-46B4-4BEC-99FB-08FBAA5C64BD}" type="datetimeFigureOut">
              <a:rPr lang="fr-FR" smtClean="0"/>
              <a:t>05/01/2020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4C47DF-D91C-420D-AFD5-D0D3B2B071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9798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jpeg"/><Relationship Id="rId26" Type="http://schemas.openxmlformats.org/officeDocument/2006/relationships/image" Target="../media/image25.jpeg"/><Relationship Id="rId3" Type="http://schemas.openxmlformats.org/officeDocument/2006/relationships/image" Target="../media/image2.jpg"/><Relationship Id="rId21" Type="http://schemas.openxmlformats.org/officeDocument/2006/relationships/image" Target="../media/image20.jpeg"/><Relationship Id="rId7" Type="http://schemas.openxmlformats.org/officeDocument/2006/relationships/image" Target="../media/image6.jpg"/><Relationship Id="rId12" Type="http://schemas.openxmlformats.org/officeDocument/2006/relationships/image" Target="../media/image11.png"/><Relationship Id="rId17" Type="http://schemas.openxmlformats.org/officeDocument/2006/relationships/image" Target="../media/image16.jpe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jpe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jpeg"/><Relationship Id="rId31" Type="http://schemas.openxmlformats.org/officeDocument/2006/relationships/image" Target="../media/image30.png"/><Relationship Id="rId4" Type="http://schemas.openxmlformats.org/officeDocument/2006/relationships/image" Target="../media/image3.jpeg"/><Relationship Id="rId9" Type="http://schemas.openxmlformats.org/officeDocument/2006/relationships/image" Target="../media/image8.jpg"/><Relationship Id="rId14" Type="http://schemas.openxmlformats.org/officeDocument/2006/relationships/image" Target="../media/image13.jpe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7.jpeg"/><Relationship Id="rId18" Type="http://schemas.openxmlformats.org/officeDocument/2006/relationships/image" Target="../media/image22.jpeg"/><Relationship Id="rId26" Type="http://schemas.openxmlformats.org/officeDocument/2006/relationships/image" Target="../media/image28.png"/><Relationship Id="rId3" Type="http://schemas.openxmlformats.org/officeDocument/2006/relationships/image" Target="../media/image2.jpg"/><Relationship Id="rId21" Type="http://schemas.openxmlformats.org/officeDocument/2006/relationships/image" Target="../media/image32.png"/><Relationship Id="rId7" Type="http://schemas.openxmlformats.org/officeDocument/2006/relationships/image" Target="../media/image6.jpg"/><Relationship Id="rId12" Type="http://schemas.openxmlformats.org/officeDocument/2006/relationships/image" Target="../media/image16.jpeg"/><Relationship Id="rId17" Type="http://schemas.openxmlformats.org/officeDocument/2006/relationships/image" Target="../media/image21.png"/><Relationship Id="rId25" Type="http://schemas.openxmlformats.org/officeDocument/2006/relationships/image" Target="../media/image27.png"/><Relationship Id="rId2" Type="http://schemas.openxmlformats.org/officeDocument/2006/relationships/image" Target="../media/image1.png"/><Relationship Id="rId16" Type="http://schemas.openxmlformats.org/officeDocument/2006/relationships/image" Target="../media/image20.jpeg"/><Relationship Id="rId20" Type="http://schemas.openxmlformats.org/officeDocument/2006/relationships/image" Target="../media/image31.png"/><Relationship Id="rId29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11" Type="http://schemas.openxmlformats.org/officeDocument/2006/relationships/image" Target="../media/image15.png"/><Relationship Id="rId24" Type="http://schemas.openxmlformats.org/officeDocument/2006/relationships/image" Target="../media/image26.png"/><Relationship Id="rId5" Type="http://schemas.openxmlformats.org/officeDocument/2006/relationships/image" Target="../media/image4.png"/><Relationship Id="rId15" Type="http://schemas.openxmlformats.org/officeDocument/2006/relationships/image" Target="../media/image19.png"/><Relationship Id="rId23" Type="http://schemas.openxmlformats.org/officeDocument/2006/relationships/image" Target="../media/image34.png"/><Relationship Id="rId28" Type="http://schemas.openxmlformats.org/officeDocument/2006/relationships/image" Target="../media/image10.jp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3.jpeg"/><Relationship Id="rId9" Type="http://schemas.openxmlformats.org/officeDocument/2006/relationships/image" Target="../media/image13.jpeg"/><Relationship Id="rId14" Type="http://schemas.openxmlformats.org/officeDocument/2006/relationships/image" Target="../media/image18.jpeg"/><Relationship Id="rId22" Type="http://schemas.openxmlformats.org/officeDocument/2006/relationships/image" Target="../media/image33.png"/><Relationship Id="rId27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18" Type="http://schemas.openxmlformats.org/officeDocument/2006/relationships/image" Target="../media/image23.png"/><Relationship Id="rId26" Type="http://schemas.openxmlformats.org/officeDocument/2006/relationships/image" Target="../media/image39.png"/><Relationship Id="rId3" Type="http://schemas.openxmlformats.org/officeDocument/2006/relationships/image" Target="../media/image1.png"/><Relationship Id="rId21" Type="http://schemas.openxmlformats.org/officeDocument/2006/relationships/image" Target="../media/image29.png"/><Relationship Id="rId7" Type="http://schemas.openxmlformats.org/officeDocument/2006/relationships/image" Target="../media/image6.jpg"/><Relationship Id="rId12" Type="http://schemas.openxmlformats.org/officeDocument/2006/relationships/image" Target="../media/image17.jpeg"/><Relationship Id="rId17" Type="http://schemas.openxmlformats.org/officeDocument/2006/relationships/image" Target="../media/image22.jpeg"/><Relationship Id="rId25" Type="http://schemas.openxmlformats.org/officeDocument/2006/relationships/image" Target="../media/image38.png"/><Relationship Id="rId2" Type="http://schemas.openxmlformats.org/officeDocument/2006/relationships/image" Target="../media/image9.png"/><Relationship Id="rId16" Type="http://schemas.openxmlformats.org/officeDocument/2006/relationships/image" Target="../media/image21.png"/><Relationship Id="rId20" Type="http://schemas.openxmlformats.org/officeDocument/2006/relationships/image" Target="../media/image27.png"/><Relationship Id="rId29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11" Type="http://schemas.openxmlformats.org/officeDocument/2006/relationships/image" Target="../media/image16.jpeg"/><Relationship Id="rId24" Type="http://schemas.openxmlformats.org/officeDocument/2006/relationships/image" Target="../media/image37.png"/><Relationship Id="rId5" Type="http://schemas.openxmlformats.org/officeDocument/2006/relationships/image" Target="../media/image3.jpeg"/><Relationship Id="rId15" Type="http://schemas.openxmlformats.org/officeDocument/2006/relationships/image" Target="../media/image20.jpeg"/><Relationship Id="rId23" Type="http://schemas.openxmlformats.org/officeDocument/2006/relationships/image" Target="../media/image36.png"/><Relationship Id="rId28" Type="http://schemas.openxmlformats.org/officeDocument/2006/relationships/image" Target="../media/image41.png"/><Relationship Id="rId10" Type="http://schemas.openxmlformats.org/officeDocument/2006/relationships/image" Target="../media/image15.png"/><Relationship Id="rId19" Type="http://schemas.openxmlformats.org/officeDocument/2006/relationships/image" Target="../media/image26.png"/><Relationship Id="rId4" Type="http://schemas.openxmlformats.org/officeDocument/2006/relationships/image" Target="../media/image2.jpg"/><Relationship Id="rId9" Type="http://schemas.openxmlformats.org/officeDocument/2006/relationships/image" Target="../media/image14.png"/><Relationship Id="rId14" Type="http://schemas.openxmlformats.org/officeDocument/2006/relationships/image" Target="../media/image19.png"/><Relationship Id="rId22" Type="http://schemas.openxmlformats.org/officeDocument/2006/relationships/image" Target="../media/image30.png"/><Relationship Id="rId27" Type="http://schemas.openxmlformats.org/officeDocument/2006/relationships/image" Target="../media/image40.png"/><Relationship Id="rId30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.jpeg"/><Relationship Id="rId18" Type="http://schemas.openxmlformats.org/officeDocument/2006/relationships/image" Target="../media/image22.jpeg"/><Relationship Id="rId26" Type="http://schemas.openxmlformats.org/officeDocument/2006/relationships/image" Target="../media/image7.png"/><Relationship Id="rId3" Type="http://schemas.openxmlformats.org/officeDocument/2006/relationships/image" Target="../media/image1.png"/><Relationship Id="rId21" Type="http://schemas.openxmlformats.org/officeDocument/2006/relationships/image" Target="../media/image27.png"/><Relationship Id="rId34" Type="http://schemas.openxmlformats.org/officeDocument/2006/relationships/image" Target="../media/image50.png"/><Relationship Id="rId7" Type="http://schemas.openxmlformats.org/officeDocument/2006/relationships/image" Target="../media/image5.jpg"/><Relationship Id="rId12" Type="http://schemas.openxmlformats.org/officeDocument/2006/relationships/image" Target="../media/image16.jpeg"/><Relationship Id="rId17" Type="http://schemas.openxmlformats.org/officeDocument/2006/relationships/image" Target="../media/image21.png"/><Relationship Id="rId25" Type="http://schemas.openxmlformats.org/officeDocument/2006/relationships/image" Target="../media/image42.png"/><Relationship Id="rId33" Type="http://schemas.openxmlformats.org/officeDocument/2006/relationships/image" Target="../media/image49.png"/><Relationship Id="rId2" Type="http://schemas.openxmlformats.org/officeDocument/2006/relationships/image" Target="../media/image9.png"/><Relationship Id="rId16" Type="http://schemas.openxmlformats.org/officeDocument/2006/relationships/image" Target="../media/image20.jpeg"/><Relationship Id="rId20" Type="http://schemas.openxmlformats.org/officeDocument/2006/relationships/image" Target="../media/image26.png"/><Relationship Id="rId29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15.png"/><Relationship Id="rId24" Type="http://schemas.openxmlformats.org/officeDocument/2006/relationships/image" Target="../media/image41.png"/><Relationship Id="rId32" Type="http://schemas.openxmlformats.org/officeDocument/2006/relationships/image" Target="../media/image48.png"/><Relationship Id="rId5" Type="http://schemas.openxmlformats.org/officeDocument/2006/relationships/image" Target="../media/image3.jpeg"/><Relationship Id="rId15" Type="http://schemas.openxmlformats.org/officeDocument/2006/relationships/image" Target="../media/image19.png"/><Relationship Id="rId23" Type="http://schemas.openxmlformats.org/officeDocument/2006/relationships/image" Target="../media/image30.png"/><Relationship Id="rId28" Type="http://schemas.openxmlformats.org/officeDocument/2006/relationships/image" Target="../media/image44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31" Type="http://schemas.openxmlformats.org/officeDocument/2006/relationships/image" Target="../media/image47.png"/><Relationship Id="rId4" Type="http://schemas.openxmlformats.org/officeDocument/2006/relationships/image" Target="../media/image2.jpg"/><Relationship Id="rId9" Type="http://schemas.openxmlformats.org/officeDocument/2006/relationships/image" Target="../media/image13.jpeg"/><Relationship Id="rId14" Type="http://schemas.openxmlformats.org/officeDocument/2006/relationships/image" Target="../media/image18.jpeg"/><Relationship Id="rId22" Type="http://schemas.openxmlformats.org/officeDocument/2006/relationships/image" Target="../media/image29.png"/><Relationship Id="rId27" Type="http://schemas.openxmlformats.org/officeDocument/2006/relationships/image" Target="../media/image8.jpg"/><Relationship Id="rId30" Type="http://schemas.openxmlformats.org/officeDocument/2006/relationships/image" Target="../media/image46.png"/><Relationship Id="rId8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.jpeg"/><Relationship Id="rId18" Type="http://schemas.openxmlformats.org/officeDocument/2006/relationships/image" Target="../media/image23.png"/><Relationship Id="rId26" Type="http://schemas.openxmlformats.org/officeDocument/2006/relationships/image" Target="../media/image51.png"/><Relationship Id="rId3" Type="http://schemas.openxmlformats.org/officeDocument/2006/relationships/image" Target="../media/image2.jpg"/><Relationship Id="rId21" Type="http://schemas.openxmlformats.org/officeDocument/2006/relationships/image" Target="../media/image26.png"/><Relationship Id="rId34" Type="http://schemas.openxmlformats.org/officeDocument/2006/relationships/image" Target="../media/image39.png"/><Relationship Id="rId7" Type="http://schemas.openxmlformats.org/officeDocument/2006/relationships/image" Target="../media/image9.png"/><Relationship Id="rId12" Type="http://schemas.openxmlformats.org/officeDocument/2006/relationships/image" Target="../media/image17.jpeg"/><Relationship Id="rId17" Type="http://schemas.openxmlformats.org/officeDocument/2006/relationships/image" Target="../media/image22.jpeg"/><Relationship Id="rId25" Type="http://schemas.openxmlformats.org/officeDocument/2006/relationships/image" Target="../media/image35.png"/><Relationship Id="rId33" Type="http://schemas.openxmlformats.org/officeDocument/2006/relationships/image" Target="../media/image38.png"/><Relationship Id="rId2" Type="http://schemas.openxmlformats.org/officeDocument/2006/relationships/image" Target="../media/image1.png"/><Relationship Id="rId16" Type="http://schemas.openxmlformats.org/officeDocument/2006/relationships/image" Target="../media/image21.png"/><Relationship Id="rId20" Type="http://schemas.openxmlformats.org/officeDocument/2006/relationships/image" Target="../media/image34.png"/><Relationship Id="rId29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11" Type="http://schemas.openxmlformats.org/officeDocument/2006/relationships/image" Target="../media/image16.jpeg"/><Relationship Id="rId24" Type="http://schemas.openxmlformats.org/officeDocument/2006/relationships/image" Target="../media/image30.png"/><Relationship Id="rId32" Type="http://schemas.openxmlformats.org/officeDocument/2006/relationships/image" Target="../media/image57.png"/><Relationship Id="rId5" Type="http://schemas.openxmlformats.org/officeDocument/2006/relationships/image" Target="../media/image5.jpg"/><Relationship Id="rId15" Type="http://schemas.openxmlformats.org/officeDocument/2006/relationships/image" Target="../media/image20.jpeg"/><Relationship Id="rId23" Type="http://schemas.openxmlformats.org/officeDocument/2006/relationships/image" Target="../media/image28.png"/><Relationship Id="rId28" Type="http://schemas.openxmlformats.org/officeDocument/2006/relationships/image" Target="../media/image53.png"/><Relationship Id="rId10" Type="http://schemas.openxmlformats.org/officeDocument/2006/relationships/image" Target="../media/image15.png"/><Relationship Id="rId19" Type="http://schemas.openxmlformats.org/officeDocument/2006/relationships/image" Target="../media/image33.png"/><Relationship Id="rId31" Type="http://schemas.openxmlformats.org/officeDocument/2006/relationships/image" Target="../media/image56.jpg"/><Relationship Id="rId4" Type="http://schemas.openxmlformats.org/officeDocument/2006/relationships/image" Target="../media/image3.jpeg"/><Relationship Id="rId9" Type="http://schemas.openxmlformats.org/officeDocument/2006/relationships/image" Target="../media/image14.png"/><Relationship Id="rId14" Type="http://schemas.openxmlformats.org/officeDocument/2006/relationships/image" Target="../media/image19.png"/><Relationship Id="rId22" Type="http://schemas.openxmlformats.org/officeDocument/2006/relationships/image" Target="../media/image27.png"/><Relationship Id="rId27" Type="http://schemas.openxmlformats.org/officeDocument/2006/relationships/image" Target="../media/image52.png"/><Relationship Id="rId30" Type="http://schemas.openxmlformats.org/officeDocument/2006/relationships/image" Target="../media/image55.jpg"/><Relationship Id="rId35" Type="http://schemas.openxmlformats.org/officeDocument/2006/relationships/image" Target="../media/image46.png"/><Relationship Id="rId8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.jpeg"/><Relationship Id="rId18" Type="http://schemas.openxmlformats.org/officeDocument/2006/relationships/image" Target="../media/image23.png"/><Relationship Id="rId26" Type="http://schemas.openxmlformats.org/officeDocument/2006/relationships/image" Target="../media/image52.png"/><Relationship Id="rId3" Type="http://schemas.openxmlformats.org/officeDocument/2006/relationships/image" Target="../media/image2.jpg"/><Relationship Id="rId21" Type="http://schemas.openxmlformats.org/officeDocument/2006/relationships/image" Target="../media/image28.png"/><Relationship Id="rId34" Type="http://schemas.openxmlformats.org/officeDocument/2006/relationships/image" Target="../media/image64.jpg"/><Relationship Id="rId7" Type="http://schemas.openxmlformats.org/officeDocument/2006/relationships/image" Target="../media/image9.png"/><Relationship Id="rId12" Type="http://schemas.openxmlformats.org/officeDocument/2006/relationships/image" Target="../media/image17.jpeg"/><Relationship Id="rId17" Type="http://schemas.openxmlformats.org/officeDocument/2006/relationships/image" Target="../media/image22.jpeg"/><Relationship Id="rId25" Type="http://schemas.openxmlformats.org/officeDocument/2006/relationships/image" Target="../media/image51.png"/><Relationship Id="rId33" Type="http://schemas.openxmlformats.org/officeDocument/2006/relationships/image" Target="../media/image63.png"/><Relationship Id="rId2" Type="http://schemas.openxmlformats.org/officeDocument/2006/relationships/image" Target="../media/image1.png"/><Relationship Id="rId16" Type="http://schemas.openxmlformats.org/officeDocument/2006/relationships/image" Target="../media/image21.png"/><Relationship Id="rId20" Type="http://schemas.openxmlformats.org/officeDocument/2006/relationships/image" Target="../media/image27.png"/><Relationship Id="rId29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11" Type="http://schemas.openxmlformats.org/officeDocument/2006/relationships/image" Target="../media/image16.jpeg"/><Relationship Id="rId24" Type="http://schemas.openxmlformats.org/officeDocument/2006/relationships/image" Target="../media/image56.jpg"/><Relationship Id="rId32" Type="http://schemas.openxmlformats.org/officeDocument/2006/relationships/image" Target="../media/image62.png"/><Relationship Id="rId5" Type="http://schemas.openxmlformats.org/officeDocument/2006/relationships/image" Target="../media/image5.jpg"/><Relationship Id="rId15" Type="http://schemas.openxmlformats.org/officeDocument/2006/relationships/image" Target="../media/image20.jpeg"/><Relationship Id="rId23" Type="http://schemas.openxmlformats.org/officeDocument/2006/relationships/image" Target="../media/image55.jpg"/><Relationship Id="rId28" Type="http://schemas.openxmlformats.org/officeDocument/2006/relationships/image" Target="../media/image29.png"/><Relationship Id="rId10" Type="http://schemas.openxmlformats.org/officeDocument/2006/relationships/image" Target="../media/image15.png"/><Relationship Id="rId19" Type="http://schemas.openxmlformats.org/officeDocument/2006/relationships/image" Target="../media/image26.png"/><Relationship Id="rId31" Type="http://schemas.openxmlformats.org/officeDocument/2006/relationships/image" Target="../media/image61.jpeg"/><Relationship Id="rId4" Type="http://schemas.openxmlformats.org/officeDocument/2006/relationships/image" Target="../media/image3.jpeg"/><Relationship Id="rId9" Type="http://schemas.openxmlformats.org/officeDocument/2006/relationships/image" Target="../media/image14.png"/><Relationship Id="rId14" Type="http://schemas.openxmlformats.org/officeDocument/2006/relationships/image" Target="../media/image19.png"/><Relationship Id="rId22" Type="http://schemas.openxmlformats.org/officeDocument/2006/relationships/image" Target="../media/image30.png"/><Relationship Id="rId27" Type="http://schemas.openxmlformats.org/officeDocument/2006/relationships/image" Target="../media/image58.jpeg"/><Relationship Id="rId30" Type="http://schemas.openxmlformats.org/officeDocument/2006/relationships/image" Target="../media/image60.png"/><Relationship Id="rId8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4CBB617A-D9DC-4FE3-A6FA-C378DD4A92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7642405"/>
              </p:ext>
            </p:extLst>
          </p:nvPr>
        </p:nvGraphicFramePr>
        <p:xfrm>
          <a:off x="100887" y="964786"/>
          <a:ext cx="6656222" cy="4298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79414">
                  <a:extLst>
                    <a:ext uri="{9D8B030D-6E8A-4147-A177-3AD203B41FA5}">
                      <a16:colId xmlns:a16="http://schemas.microsoft.com/office/drawing/2014/main" val="1492216378"/>
                    </a:ext>
                  </a:extLst>
                </a:gridCol>
                <a:gridCol w="2728082">
                  <a:extLst>
                    <a:ext uri="{9D8B030D-6E8A-4147-A177-3AD203B41FA5}">
                      <a16:colId xmlns:a16="http://schemas.microsoft.com/office/drawing/2014/main" val="2998484073"/>
                    </a:ext>
                  </a:extLst>
                </a:gridCol>
                <a:gridCol w="2548726">
                  <a:extLst>
                    <a:ext uri="{9D8B030D-6E8A-4147-A177-3AD203B41FA5}">
                      <a16:colId xmlns:a16="http://schemas.microsoft.com/office/drawing/2014/main" val="4077398760"/>
                    </a:ext>
                  </a:extLst>
                </a:gridCol>
              </a:tblGrid>
              <a:tr h="187154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matériel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consigne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41949269"/>
                  </a:ext>
                </a:extLst>
              </a:tr>
              <a:tr h="968419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Le compas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Trace plusieurs cercles avec ton compas sur la feuille blanche.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0335265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calcul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Jeu de la marchande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6156811"/>
                  </a:ext>
                </a:extLst>
              </a:tr>
              <a:tr h="802106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/>
                        <a:t>calcul</a:t>
                      </a:r>
                    </a:p>
                    <a:p>
                      <a:pPr algn="ctr"/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latin typeface="Script cole" panose="00000400000000000000" pitchFamily="2" charset="0"/>
                          <a:ea typeface="Calibri"/>
                          <a:cs typeface="Times New Roman"/>
                        </a:rPr>
                        <a:t>78+….=100</a:t>
                      </a:r>
                    </a:p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latin typeface="Script cole" panose="00000400000000000000" pitchFamily="2" charset="0"/>
                          <a:ea typeface="Calibri"/>
                          <a:cs typeface="Times New Roman"/>
                        </a:rPr>
                        <a:t>81+…=100 </a:t>
                      </a:r>
                    </a:p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latin typeface="Script cole" panose="00000400000000000000" pitchFamily="2" charset="0"/>
                          <a:cs typeface="Times New Roman"/>
                        </a:rPr>
                        <a:t>94+…=100</a:t>
                      </a:r>
                      <a:endParaRPr lang="fr-FR" sz="1200" dirty="0">
                        <a:latin typeface="Script cole" panose="000004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b="0" u="none" dirty="0"/>
                        <a:t>Je trouve combien il manque pour aller jusqu’à 100.</a:t>
                      </a:r>
                    </a:p>
                    <a:p>
                      <a:r>
                        <a:rPr lang="fr-FR" b="0" u="none" dirty="0"/>
                        <a:t>Utilise du matériel: jeton, abaque……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7687750"/>
                  </a:ext>
                </a:extLst>
              </a:tr>
              <a:tr h="1127961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/>
                        <a:t>géométrie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b="0" u="none" dirty="0"/>
                        <a:t>Prends ton fichier et continue la pendant 10 min avec le sablier.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3464748"/>
                  </a:ext>
                </a:extLst>
              </a:tr>
            </a:tbl>
          </a:graphicData>
        </a:graphic>
      </p:graphicFrame>
      <p:pic>
        <p:nvPicPr>
          <p:cNvPr id="90" name="Image 89">
            <a:extLst>
              <a:ext uri="{FF2B5EF4-FFF2-40B4-BE49-F238E27FC236}">
                <a16:creationId xmlns:a16="http://schemas.microsoft.com/office/drawing/2014/main" id="{C26A0192-F1F3-4C90-8E14-72AA5839C2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380" y="4541609"/>
            <a:ext cx="594554" cy="594554"/>
          </a:xfrm>
          <a:prstGeom prst="rect">
            <a:avLst/>
          </a:prstGeom>
        </p:spPr>
      </p:pic>
      <p:graphicFrame>
        <p:nvGraphicFramePr>
          <p:cNvPr id="20" name="Tableau 19">
            <a:extLst>
              <a:ext uri="{FF2B5EF4-FFF2-40B4-BE49-F238E27FC236}">
                <a16:creationId xmlns:a16="http://schemas.microsoft.com/office/drawing/2014/main" id="{B881E44B-052F-43F5-8C07-4EF9260057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8042968"/>
              </p:ext>
            </p:extLst>
          </p:nvPr>
        </p:nvGraphicFramePr>
        <p:xfrm>
          <a:off x="55371" y="6046012"/>
          <a:ext cx="6656222" cy="363743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79414">
                  <a:extLst>
                    <a:ext uri="{9D8B030D-6E8A-4147-A177-3AD203B41FA5}">
                      <a16:colId xmlns:a16="http://schemas.microsoft.com/office/drawing/2014/main" val="1492216378"/>
                    </a:ext>
                  </a:extLst>
                </a:gridCol>
                <a:gridCol w="2728082">
                  <a:extLst>
                    <a:ext uri="{9D8B030D-6E8A-4147-A177-3AD203B41FA5}">
                      <a16:colId xmlns:a16="http://schemas.microsoft.com/office/drawing/2014/main" val="2998484073"/>
                    </a:ext>
                  </a:extLst>
                </a:gridCol>
                <a:gridCol w="2548726">
                  <a:extLst>
                    <a:ext uri="{9D8B030D-6E8A-4147-A177-3AD203B41FA5}">
                      <a16:colId xmlns:a16="http://schemas.microsoft.com/office/drawing/2014/main" val="4077398760"/>
                    </a:ext>
                  </a:extLst>
                </a:gridCol>
              </a:tblGrid>
              <a:tr h="187154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matériel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consigne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41949269"/>
                  </a:ext>
                </a:extLst>
              </a:tr>
              <a:tr h="59335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Je compare des nombres &lt; &gt;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>
                          <a:latin typeface="Script cole" panose="00000400000000000000" pitchFamily="2" charset="0"/>
                          <a:ea typeface="Calibri"/>
                          <a:cs typeface="Times New Roman"/>
                        </a:rPr>
                        <a:t>74…78       81…73      73…94       79…87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b="0" u="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8619818"/>
                  </a:ext>
                </a:extLst>
              </a:tr>
              <a:tr h="961094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Je range les nombres du plus petit au plus grand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Script cole" panose="00000400000000000000" pitchFamily="2" charset="0"/>
                          <a:ea typeface="Calibri"/>
                          <a:cs typeface="Times New Roman"/>
                        </a:rPr>
                        <a:t>84 ;75 ;68; 78 ;81 ;77</a:t>
                      </a:r>
                    </a:p>
                    <a:p>
                      <a:pPr algn="ctr"/>
                      <a:r>
                        <a:rPr lang="fr-FR" sz="2400" dirty="0">
                          <a:latin typeface="Script cole" panose="00000400000000000000" pitchFamily="2" charset="0"/>
                          <a:cs typeface="Times New Roman"/>
                        </a:rPr>
                        <a:t>………………………………………….</a:t>
                      </a:r>
                      <a:endParaRPr lang="fr-FR" sz="2000" dirty="0">
                        <a:latin typeface="Script cole" panose="00000400000000000000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b="0" u="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0335265"/>
                  </a:ext>
                </a:extLst>
              </a:tr>
              <a:tr h="961094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J’écris les nombres en lettre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r>
                        <a:rPr lang="fr-FR" sz="1800" dirty="0">
                          <a:latin typeface="Script cole" panose="00000400000000000000" pitchFamily="2" charset="0"/>
                        </a:rPr>
                        <a:t>76:</a:t>
                      </a:r>
                    </a:p>
                    <a:p>
                      <a:r>
                        <a:rPr lang="fr-FR" sz="1800" dirty="0">
                          <a:latin typeface="Script cole" panose="00000400000000000000" pitchFamily="2" charset="0"/>
                        </a:rPr>
                        <a:t>85:</a:t>
                      </a:r>
                    </a:p>
                    <a:p>
                      <a:r>
                        <a:rPr lang="fr-FR" sz="1800" dirty="0">
                          <a:latin typeface="Script cole" panose="00000400000000000000" pitchFamily="2" charset="0"/>
                        </a:rPr>
                        <a:t>93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b="1" u="sn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6156811"/>
                  </a:ext>
                </a:extLst>
              </a:tr>
              <a:tr h="824713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/>
                        <a:t>Dictée de nombres</a:t>
                      </a:r>
                    </a:p>
                    <a:p>
                      <a:pPr algn="ctr"/>
                      <a:endParaRPr lang="fr-FR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342900" marR="0" lvl="0" indent="-34290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arenR"/>
                        <a:tabLst/>
                        <a:defRPr/>
                      </a:pPr>
                      <a:endParaRPr lang="fr-FR" b="0" u="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8810126"/>
                  </a:ext>
                </a:extLst>
              </a:tr>
            </a:tbl>
          </a:graphicData>
        </a:graphic>
      </p:graphicFrame>
      <p:pic>
        <p:nvPicPr>
          <p:cNvPr id="48" name="Image 47">
            <a:extLst>
              <a:ext uri="{FF2B5EF4-FFF2-40B4-BE49-F238E27FC236}">
                <a16:creationId xmlns:a16="http://schemas.microsoft.com/office/drawing/2014/main" id="{A1CDBD3C-1191-4CD0-9A48-50E15CA88D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8542" y="5971104"/>
            <a:ext cx="594554" cy="594554"/>
          </a:xfrm>
          <a:prstGeom prst="rect">
            <a:avLst/>
          </a:prstGeom>
        </p:spPr>
      </p:pic>
      <p:pic>
        <p:nvPicPr>
          <p:cNvPr id="47" name="Image 46">
            <a:extLst>
              <a:ext uri="{FF2B5EF4-FFF2-40B4-BE49-F238E27FC236}">
                <a16:creationId xmlns:a16="http://schemas.microsoft.com/office/drawing/2014/main" id="{E06D4225-C14A-4B65-8938-3EFA85DB3C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738" y="3357502"/>
            <a:ext cx="594554" cy="594554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8AEE9AF6-1B82-4DB2-938D-CDB6E8BEAF86}"/>
              </a:ext>
            </a:extLst>
          </p:cNvPr>
          <p:cNvSpPr txBox="1"/>
          <p:nvPr/>
        </p:nvSpPr>
        <p:spPr>
          <a:xfrm>
            <a:off x="3833475" y="110722"/>
            <a:ext cx="3219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KG Be Still And Know" panose="02000503000000020004" pitchFamily="2" charset="0"/>
              </a:rPr>
              <a:t>Plan de travail n°1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F3020A8-B03F-4E43-AF7E-2FD375327D6B}"/>
              </a:ext>
            </a:extLst>
          </p:cNvPr>
          <p:cNvSpPr txBox="1"/>
          <p:nvPr/>
        </p:nvSpPr>
        <p:spPr>
          <a:xfrm>
            <a:off x="-1" y="45482"/>
            <a:ext cx="3099385" cy="37440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>
                <a:latin typeface="KG Be Still And Know" panose="02000503000000020004" pitchFamily="2" charset="0"/>
              </a:rPr>
              <a:t>P: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FC9E27CD-BBCC-41B8-9585-2595DB87C60B}"/>
              </a:ext>
            </a:extLst>
          </p:cNvPr>
          <p:cNvSpPr txBox="1"/>
          <p:nvPr/>
        </p:nvSpPr>
        <p:spPr>
          <a:xfrm>
            <a:off x="-2" y="507669"/>
            <a:ext cx="6858001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KG Be Still And Know" panose="02000503000000020004" pitchFamily="2" charset="0"/>
              </a:rPr>
              <a:t>Activités obligatoires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2D4B2502-9896-4F97-B577-B4AA3C9AD27B}"/>
              </a:ext>
            </a:extLst>
          </p:cNvPr>
          <p:cNvSpPr txBox="1"/>
          <p:nvPr/>
        </p:nvSpPr>
        <p:spPr>
          <a:xfrm>
            <a:off x="-1" y="5531272"/>
            <a:ext cx="6858000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KG Be Still And Know" panose="02000503000000020004" pitchFamily="2" charset="0"/>
              </a:rPr>
              <a:t>Activités d’entrainement aux étoiles de compétence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6549637-F9DF-4348-B7C8-949E4BD86E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1246" y="1838316"/>
            <a:ext cx="722718" cy="722718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185CC140-4A6D-4928-87B2-AC9E02B11596}"/>
              </a:ext>
            </a:extLst>
          </p:cNvPr>
          <p:cNvSpPr/>
          <p:nvPr/>
        </p:nvSpPr>
        <p:spPr>
          <a:xfrm>
            <a:off x="7320429" y="3180564"/>
            <a:ext cx="18862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85800">
              <a:defRPr/>
            </a:pPr>
            <a:r>
              <a:rPr lang="fr-FR" sz="1200" dirty="0"/>
              <a:t>Je prends un tiroir bleu et je fais les activités d’entrainement.</a:t>
            </a:r>
          </a:p>
        </p:txBody>
      </p:sp>
      <p:pic>
        <p:nvPicPr>
          <p:cNvPr id="42" name="Image 41">
            <a:extLst>
              <a:ext uri="{FF2B5EF4-FFF2-40B4-BE49-F238E27FC236}">
                <a16:creationId xmlns:a16="http://schemas.microsoft.com/office/drawing/2014/main" id="{B4212BEE-DF15-4333-BC90-EBDD0F4346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0456">
            <a:off x="-1710923" y="3851852"/>
            <a:ext cx="358686" cy="358686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9110B3C6-AE8B-4171-8DAE-67A0DA20DA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767258" y="4973954"/>
            <a:ext cx="1194569" cy="84424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145095C8-D26D-4AA2-BBA9-6558062241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07182" y="5978547"/>
            <a:ext cx="485636" cy="485636"/>
          </a:xfrm>
          <a:prstGeom prst="rect">
            <a:avLst/>
          </a:prstGeom>
        </p:spPr>
      </p:pic>
      <p:pic>
        <p:nvPicPr>
          <p:cNvPr id="39" name="Image 38">
            <a:extLst>
              <a:ext uri="{FF2B5EF4-FFF2-40B4-BE49-F238E27FC236}">
                <a16:creationId xmlns:a16="http://schemas.microsoft.com/office/drawing/2014/main" id="{3B485CB4-EC2F-494D-B57D-FAACA24D16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27196" y="3749859"/>
            <a:ext cx="485636" cy="485636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7F918D07-9EA5-4B6B-8E6C-21A536F2D58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26" b="12186"/>
          <a:stretch/>
        </p:blipFill>
        <p:spPr>
          <a:xfrm>
            <a:off x="-3425255" y="4767364"/>
            <a:ext cx="1028302" cy="763908"/>
          </a:xfrm>
          <a:prstGeom prst="rect">
            <a:avLst/>
          </a:prstGeom>
        </p:spPr>
      </p:pic>
      <p:sp>
        <p:nvSpPr>
          <p:cNvPr id="29" name="ZoneTexte 28">
            <a:extLst>
              <a:ext uri="{FF2B5EF4-FFF2-40B4-BE49-F238E27FC236}">
                <a16:creationId xmlns:a16="http://schemas.microsoft.com/office/drawing/2014/main" id="{92873A75-BF35-484B-90C3-CB483F3ED64A}"/>
              </a:ext>
            </a:extLst>
          </p:cNvPr>
          <p:cNvSpPr txBox="1"/>
          <p:nvPr/>
        </p:nvSpPr>
        <p:spPr>
          <a:xfrm>
            <a:off x="8263531" y="5491220"/>
            <a:ext cx="1334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Je m’entraine pour l’étoile blanche.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CE3827A-9F09-4453-9099-A9ACD6214898}"/>
              </a:ext>
            </a:extLst>
          </p:cNvPr>
          <p:cNvSpPr/>
          <p:nvPr/>
        </p:nvSpPr>
        <p:spPr>
          <a:xfrm rot="20616718">
            <a:off x="-3109109" y="5086094"/>
            <a:ext cx="396007" cy="2427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</a:rPr>
              <a:t>G1</a:t>
            </a:r>
          </a:p>
        </p:txBody>
      </p:sp>
      <p:sp>
        <p:nvSpPr>
          <p:cNvPr id="35" name="Étoile : 5 branches 34">
            <a:extLst>
              <a:ext uri="{FF2B5EF4-FFF2-40B4-BE49-F238E27FC236}">
                <a16:creationId xmlns:a16="http://schemas.microsoft.com/office/drawing/2014/main" id="{E6F8F6A7-1EDE-4DBB-97DC-C580FF09065C}"/>
              </a:ext>
            </a:extLst>
          </p:cNvPr>
          <p:cNvSpPr/>
          <p:nvPr/>
        </p:nvSpPr>
        <p:spPr>
          <a:xfrm>
            <a:off x="8569605" y="6290110"/>
            <a:ext cx="361359" cy="304079"/>
          </a:xfrm>
          <a:prstGeom prst="star5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2B8A41FA-53D2-4EE3-8135-7E8211D9ED1C}"/>
              </a:ext>
            </a:extLst>
          </p:cNvPr>
          <p:cNvSpPr/>
          <p:nvPr/>
        </p:nvSpPr>
        <p:spPr>
          <a:xfrm>
            <a:off x="1586156" y="8912315"/>
            <a:ext cx="690202" cy="64607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Rectangle : coins arrondis 42">
            <a:extLst>
              <a:ext uri="{FF2B5EF4-FFF2-40B4-BE49-F238E27FC236}">
                <a16:creationId xmlns:a16="http://schemas.microsoft.com/office/drawing/2014/main" id="{4B50971B-455A-4024-BC47-C20CBE084FDC}"/>
              </a:ext>
            </a:extLst>
          </p:cNvPr>
          <p:cNvSpPr/>
          <p:nvPr/>
        </p:nvSpPr>
        <p:spPr>
          <a:xfrm>
            <a:off x="2391615" y="8912315"/>
            <a:ext cx="690202" cy="64607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Rectangle : coins arrondis 44">
            <a:extLst>
              <a:ext uri="{FF2B5EF4-FFF2-40B4-BE49-F238E27FC236}">
                <a16:creationId xmlns:a16="http://schemas.microsoft.com/office/drawing/2014/main" id="{0358355C-43FA-495D-AC8A-2E9EC7E2FA69}"/>
              </a:ext>
            </a:extLst>
          </p:cNvPr>
          <p:cNvSpPr/>
          <p:nvPr/>
        </p:nvSpPr>
        <p:spPr>
          <a:xfrm>
            <a:off x="3197074" y="8912315"/>
            <a:ext cx="690202" cy="64607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Rectangle : coins arrondis 48">
            <a:extLst>
              <a:ext uri="{FF2B5EF4-FFF2-40B4-BE49-F238E27FC236}">
                <a16:creationId xmlns:a16="http://schemas.microsoft.com/office/drawing/2014/main" id="{AB2611CE-8DBF-4284-8CBD-2FF94B6702F3}"/>
              </a:ext>
            </a:extLst>
          </p:cNvPr>
          <p:cNvSpPr/>
          <p:nvPr/>
        </p:nvSpPr>
        <p:spPr>
          <a:xfrm>
            <a:off x="4002533" y="8912315"/>
            <a:ext cx="690202" cy="64607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Rectangle : coins arrondis 49">
            <a:extLst>
              <a:ext uri="{FF2B5EF4-FFF2-40B4-BE49-F238E27FC236}">
                <a16:creationId xmlns:a16="http://schemas.microsoft.com/office/drawing/2014/main" id="{05181DCF-C689-46A8-B72A-76FCF87AB3E0}"/>
              </a:ext>
            </a:extLst>
          </p:cNvPr>
          <p:cNvSpPr/>
          <p:nvPr/>
        </p:nvSpPr>
        <p:spPr>
          <a:xfrm>
            <a:off x="4838666" y="8912315"/>
            <a:ext cx="690202" cy="64607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Rectangle : coins arrondis 51">
            <a:extLst>
              <a:ext uri="{FF2B5EF4-FFF2-40B4-BE49-F238E27FC236}">
                <a16:creationId xmlns:a16="http://schemas.microsoft.com/office/drawing/2014/main" id="{97B840FB-44FD-45BA-9FCA-C89F8485266B}"/>
              </a:ext>
            </a:extLst>
          </p:cNvPr>
          <p:cNvSpPr/>
          <p:nvPr/>
        </p:nvSpPr>
        <p:spPr>
          <a:xfrm>
            <a:off x="5644125" y="8912315"/>
            <a:ext cx="690202" cy="64607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3" name="Image 52">
            <a:extLst>
              <a:ext uri="{FF2B5EF4-FFF2-40B4-BE49-F238E27FC236}">
                <a16:creationId xmlns:a16="http://schemas.microsoft.com/office/drawing/2014/main" id="{D54D96B0-6132-409B-B40B-0743FAFA4C7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76160"/>
          <a:stretch/>
        </p:blipFill>
        <p:spPr>
          <a:xfrm>
            <a:off x="1905492" y="1300498"/>
            <a:ext cx="2292351" cy="7423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7F64A8CB-830E-4A14-BBA3-E3E93A38C19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34" y="1530743"/>
            <a:ext cx="496449" cy="680785"/>
          </a:xfrm>
          <a:prstGeom prst="rect">
            <a:avLst/>
          </a:prstGeom>
        </p:spPr>
      </p:pic>
      <p:pic>
        <p:nvPicPr>
          <p:cNvPr id="55" name="Image 54">
            <a:extLst>
              <a:ext uri="{FF2B5EF4-FFF2-40B4-BE49-F238E27FC236}">
                <a16:creationId xmlns:a16="http://schemas.microsoft.com/office/drawing/2014/main" id="{365F93A1-28BC-476E-82E6-16575630D8CA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60" r="51158"/>
          <a:stretch/>
        </p:blipFill>
        <p:spPr>
          <a:xfrm>
            <a:off x="1484388" y="1373949"/>
            <a:ext cx="551720" cy="844250"/>
          </a:xfrm>
          <a:prstGeom prst="rect">
            <a:avLst/>
          </a:prstGeom>
        </p:spPr>
      </p:pic>
      <p:pic>
        <p:nvPicPr>
          <p:cNvPr id="56" name="Image 55">
            <a:extLst>
              <a:ext uri="{FF2B5EF4-FFF2-40B4-BE49-F238E27FC236}">
                <a16:creationId xmlns:a16="http://schemas.microsoft.com/office/drawing/2014/main" id="{D1C1D1A4-AEFE-44D2-A2EA-950D6E644E88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2"/>
          <a:stretch/>
        </p:blipFill>
        <p:spPr>
          <a:xfrm>
            <a:off x="2999698" y="2521122"/>
            <a:ext cx="952500" cy="659442"/>
          </a:xfrm>
          <a:prstGeom prst="rect">
            <a:avLst/>
          </a:prstGeom>
        </p:spPr>
      </p:pic>
      <p:pic>
        <p:nvPicPr>
          <p:cNvPr id="57" name="Image 56">
            <a:extLst>
              <a:ext uri="{FF2B5EF4-FFF2-40B4-BE49-F238E27FC236}">
                <a16:creationId xmlns:a16="http://schemas.microsoft.com/office/drawing/2014/main" id="{F7E31372-9B00-43DC-8F2D-6050A758BD2C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60" r="51158"/>
          <a:stretch/>
        </p:blipFill>
        <p:spPr>
          <a:xfrm>
            <a:off x="1496797" y="2381714"/>
            <a:ext cx="551720" cy="844250"/>
          </a:xfrm>
          <a:prstGeom prst="rect">
            <a:avLst/>
          </a:prstGeom>
        </p:spPr>
      </p:pic>
      <p:grpSp>
        <p:nvGrpSpPr>
          <p:cNvPr id="64" name="Groupe 63">
            <a:extLst>
              <a:ext uri="{FF2B5EF4-FFF2-40B4-BE49-F238E27FC236}">
                <a16:creationId xmlns:a16="http://schemas.microsoft.com/office/drawing/2014/main" id="{CA9CFBB9-C653-4930-BDE6-CEF58EA9100F}"/>
              </a:ext>
            </a:extLst>
          </p:cNvPr>
          <p:cNvGrpSpPr/>
          <p:nvPr/>
        </p:nvGrpSpPr>
        <p:grpSpPr>
          <a:xfrm>
            <a:off x="-3936773" y="1823167"/>
            <a:ext cx="637958" cy="494023"/>
            <a:chOff x="289189" y="4861007"/>
            <a:chExt cx="1020750" cy="798335"/>
          </a:xfrm>
        </p:grpSpPr>
        <p:pic>
          <p:nvPicPr>
            <p:cNvPr id="65" name="Image 64">
              <a:extLst>
                <a:ext uri="{FF2B5EF4-FFF2-40B4-BE49-F238E27FC236}">
                  <a16:creationId xmlns:a16="http://schemas.microsoft.com/office/drawing/2014/main" id="{E14A0DF7-9283-4B3D-84FD-871BA17881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84742" y="5014876"/>
              <a:ext cx="429644" cy="859288"/>
            </a:xfrm>
            <a:prstGeom prst="rect">
              <a:avLst/>
            </a:prstGeom>
          </p:spPr>
        </p:pic>
        <p:pic>
          <p:nvPicPr>
            <p:cNvPr id="66" name="Image 65">
              <a:extLst>
                <a:ext uri="{FF2B5EF4-FFF2-40B4-BE49-F238E27FC236}">
                  <a16:creationId xmlns:a16="http://schemas.microsoft.com/office/drawing/2014/main" id="{278A2857-367F-4C11-A3A8-82F7088A39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189" y="4861007"/>
              <a:ext cx="1020750" cy="510375"/>
            </a:xfrm>
            <a:prstGeom prst="rect">
              <a:avLst/>
            </a:prstGeom>
          </p:spPr>
        </p:pic>
      </p:grpSp>
      <p:pic>
        <p:nvPicPr>
          <p:cNvPr id="67" name="Image 66">
            <a:extLst>
              <a:ext uri="{FF2B5EF4-FFF2-40B4-BE49-F238E27FC236}">
                <a16:creationId xmlns:a16="http://schemas.microsoft.com/office/drawing/2014/main" id="{AE473C86-9417-45E5-99B0-6D3B771AECBE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clrChange>
              <a:clrFrom>
                <a:srgbClr val="F7F2F6"/>
              </a:clrFrom>
              <a:clrTo>
                <a:srgbClr val="F7F2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96" t="14792" r="21179" b="38767"/>
          <a:stretch/>
        </p:blipFill>
        <p:spPr>
          <a:xfrm>
            <a:off x="-2113704" y="7895631"/>
            <a:ext cx="597935" cy="300871"/>
          </a:xfrm>
          <a:prstGeom prst="rect">
            <a:avLst/>
          </a:prstGeom>
        </p:spPr>
      </p:pic>
      <p:pic>
        <p:nvPicPr>
          <p:cNvPr id="68" name="Image 67">
            <a:extLst>
              <a:ext uri="{FF2B5EF4-FFF2-40B4-BE49-F238E27FC236}">
                <a16:creationId xmlns:a16="http://schemas.microsoft.com/office/drawing/2014/main" id="{2B668FEB-9F8A-444C-9F85-2D8EF3A39A1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13803" y="7030248"/>
            <a:ext cx="1239241" cy="764910"/>
          </a:xfrm>
          <a:prstGeom prst="rect">
            <a:avLst/>
          </a:prstGeom>
        </p:spPr>
      </p:pic>
      <p:pic>
        <p:nvPicPr>
          <p:cNvPr id="69" name="Image 68">
            <a:extLst>
              <a:ext uri="{FF2B5EF4-FFF2-40B4-BE49-F238E27FC236}">
                <a16:creationId xmlns:a16="http://schemas.microsoft.com/office/drawing/2014/main" id="{A63A0DEF-8CA4-49F2-BA11-57784FFD73CE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23718" t="47375" r="59245" b="28382"/>
          <a:stretch/>
        </p:blipFill>
        <p:spPr>
          <a:xfrm>
            <a:off x="-2693321" y="7253381"/>
            <a:ext cx="480753" cy="384603"/>
          </a:xfrm>
          <a:prstGeom prst="rect">
            <a:avLst/>
          </a:prstGeom>
        </p:spPr>
      </p:pic>
      <p:pic>
        <p:nvPicPr>
          <p:cNvPr id="70" name="Image 69">
            <a:extLst>
              <a:ext uri="{FF2B5EF4-FFF2-40B4-BE49-F238E27FC236}">
                <a16:creationId xmlns:a16="http://schemas.microsoft.com/office/drawing/2014/main" id="{5885B687-F62E-40AD-9412-31BC635F673E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30" t="39589"/>
          <a:stretch/>
        </p:blipFill>
        <p:spPr>
          <a:xfrm>
            <a:off x="-2767831" y="7815800"/>
            <a:ext cx="619869" cy="499846"/>
          </a:xfrm>
          <a:prstGeom prst="rect">
            <a:avLst/>
          </a:prstGeom>
        </p:spPr>
      </p:pic>
      <p:pic>
        <p:nvPicPr>
          <p:cNvPr id="71" name="Image 70">
            <a:extLst>
              <a:ext uri="{FF2B5EF4-FFF2-40B4-BE49-F238E27FC236}">
                <a16:creationId xmlns:a16="http://schemas.microsoft.com/office/drawing/2014/main" id="{92479DEE-F378-40DD-926B-DB84CA930FED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12"/>
          <a:stretch/>
        </p:blipFill>
        <p:spPr>
          <a:xfrm>
            <a:off x="-4845328" y="7971462"/>
            <a:ext cx="661427" cy="416308"/>
          </a:xfrm>
          <a:prstGeom prst="rect">
            <a:avLst/>
          </a:prstGeom>
        </p:spPr>
      </p:pic>
      <p:pic>
        <p:nvPicPr>
          <p:cNvPr id="72" name="Image 71">
            <a:extLst>
              <a:ext uri="{FF2B5EF4-FFF2-40B4-BE49-F238E27FC236}">
                <a16:creationId xmlns:a16="http://schemas.microsoft.com/office/drawing/2014/main" id="{7F90D1A6-C9D9-4810-83D9-5DE02B0828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25487">
            <a:off x="-4637352" y="7330666"/>
            <a:ext cx="485868" cy="485868"/>
          </a:xfrm>
          <a:prstGeom prst="rect">
            <a:avLst/>
          </a:prstGeom>
        </p:spPr>
      </p:pic>
      <p:pic>
        <p:nvPicPr>
          <p:cNvPr id="73" name="Image 72">
            <a:extLst>
              <a:ext uri="{FF2B5EF4-FFF2-40B4-BE49-F238E27FC236}">
                <a16:creationId xmlns:a16="http://schemas.microsoft.com/office/drawing/2014/main" id="{BA2752F0-761E-47DC-AF6F-ABD839BDFE06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52055">
            <a:off x="-4729481" y="7015870"/>
            <a:ext cx="556539" cy="417404"/>
          </a:xfrm>
          <a:prstGeom prst="rect">
            <a:avLst/>
          </a:prstGeom>
        </p:spPr>
      </p:pic>
      <p:pic>
        <p:nvPicPr>
          <p:cNvPr id="74" name="Image 73">
            <a:extLst>
              <a:ext uri="{FF2B5EF4-FFF2-40B4-BE49-F238E27FC236}">
                <a16:creationId xmlns:a16="http://schemas.microsoft.com/office/drawing/2014/main" id="{80F235D1-08A6-4D89-A45A-94801DCB2F8A}"/>
              </a:ext>
            </a:extLst>
          </p:cNvPr>
          <p:cNvPicPr>
            <a:picLocks noChangeAspect="1"/>
          </p:cNvPicPr>
          <p:nvPr/>
        </p:nvPicPr>
        <p:blipFill rotWithShape="1">
          <a:blip r:embed="rId20"/>
          <a:srcRect l="28403" t="36580" r="64143" b="19859"/>
          <a:stretch/>
        </p:blipFill>
        <p:spPr>
          <a:xfrm flipH="1">
            <a:off x="-1827962" y="7211552"/>
            <a:ext cx="154500" cy="507642"/>
          </a:xfrm>
          <a:prstGeom prst="rect">
            <a:avLst/>
          </a:prstGeom>
        </p:spPr>
      </p:pic>
      <p:pic>
        <p:nvPicPr>
          <p:cNvPr id="75" name="Image 74">
            <a:extLst>
              <a:ext uri="{FF2B5EF4-FFF2-40B4-BE49-F238E27FC236}">
                <a16:creationId xmlns:a16="http://schemas.microsoft.com/office/drawing/2014/main" id="{CA0B632C-318A-4CD6-AB6C-EBAAAF3AAAE6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08252" y="7864728"/>
            <a:ext cx="549317" cy="549317"/>
          </a:xfrm>
          <a:prstGeom prst="rect">
            <a:avLst/>
          </a:prstGeom>
        </p:spPr>
      </p:pic>
      <p:pic>
        <p:nvPicPr>
          <p:cNvPr id="76" name="Image 75">
            <a:extLst>
              <a:ext uri="{FF2B5EF4-FFF2-40B4-BE49-F238E27FC236}">
                <a16:creationId xmlns:a16="http://schemas.microsoft.com/office/drawing/2014/main" id="{8EF7DF36-EF76-4A89-B4BE-7395A3CC825E}"/>
              </a:ext>
            </a:extLst>
          </p:cNvPr>
          <p:cNvPicPr>
            <a:picLocks noChangeAspect="1"/>
          </p:cNvPicPr>
          <p:nvPr/>
        </p:nvPicPr>
        <p:blipFill rotWithShape="1">
          <a:blip r:embed="rId22"/>
          <a:srcRect l="19318" t="44554" r="55332" b="27544"/>
          <a:stretch/>
        </p:blipFill>
        <p:spPr>
          <a:xfrm>
            <a:off x="-3785082" y="7315878"/>
            <a:ext cx="651466" cy="403135"/>
          </a:xfrm>
          <a:prstGeom prst="rect">
            <a:avLst/>
          </a:prstGeom>
        </p:spPr>
      </p:pic>
      <p:pic>
        <p:nvPicPr>
          <p:cNvPr id="77" name="Image 76">
            <a:extLst>
              <a:ext uri="{FF2B5EF4-FFF2-40B4-BE49-F238E27FC236}">
                <a16:creationId xmlns:a16="http://schemas.microsoft.com/office/drawing/2014/main" id="{8FFEDDC6-8492-4AD4-95C5-D1448815B31F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89549">
            <a:off x="-3864961" y="7761373"/>
            <a:ext cx="657283" cy="657283"/>
          </a:xfrm>
          <a:prstGeom prst="rect">
            <a:avLst/>
          </a:prstGeom>
        </p:spPr>
      </p:pic>
      <p:sp>
        <p:nvSpPr>
          <p:cNvPr id="78" name="ZoneTexte 77">
            <a:extLst>
              <a:ext uri="{FF2B5EF4-FFF2-40B4-BE49-F238E27FC236}">
                <a16:creationId xmlns:a16="http://schemas.microsoft.com/office/drawing/2014/main" id="{3A6C06EE-5C50-4B7B-813F-869A1E27515C}"/>
              </a:ext>
            </a:extLst>
          </p:cNvPr>
          <p:cNvSpPr txBox="1"/>
          <p:nvPr/>
        </p:nvSpPr>
        <p:spPr>
          <a:xfrm>
            <a:off x="-5274173" y="6556662"/>
            <a:ext cx="30429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u="sng" dirty="0"/>
              <a:t>Matériel fréquent</a:t>
            </a:r>
          </a:p>
        </p:txBody>
      </p:sp>
      <p:pic>
        <p:nvPicPr>
          <p:cNvPr id="79" name="Image 78">
            <a:extLst>
              <a:ext uri="{FF2B5EF4-FFF2-40B4-BE49-F238E27FC236}">
                <a16:creationId xmlns:a16="http://schemas.microsoft.com/office/drawing/2014/main" id="{9B37F0B8-44E8-4790-B627-657F75C77AB7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0315" y="7199290"/>
            <a:ext cx="542592" cy="542592"/>
          </a:xfrm>
          <a:prstGeom prst="rect">
            <a:avLst/>
          </a:prstGeom>
        </p:spPr>
      </p:pic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id="{650651B7-0B32-40FB-AD6A-171D95023A7B}"/>
              </a:ext>
            </a:extLst>
          </p:cNvPr>
          <p:cNvCxnSpPr/>
          <p:nvPr/>
        </p:nvCxnSpPr>
        <p:spPr>
          <a:xfrm>
            <a:off x="1903857" y="8192776"/>
            <a:ext cx="45940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eur droit 79">
            <a:extLst>
              <a:ext uri="{FF2B5EF4-FFF2-40B4-BE49-F238E27FC236}">
                <a16:creationId xmlns:a16="http://schemas.microsoft.com/office/drawing/2014/main" id="{BFEB639D-BF1D-4519-AC95-15A1BD8D6E09}"/>
              </a:ext>
            </a:extLst>
          </p:cNvPr>
          <p:cNvCxnSpPr/>
          <p:nvPr/>
        </p:nvCxnSpPr>
        <p:spPr>
          <a:xfrm>
            <a:off x="1899175" y="8475604"/>
            <a:ext cx="45940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cteur droit 80">
            <a:extLst>
              <a:ext uri="{FF2B5EF4-FFF2-40B4-BE49-F238E27FC236}">
                <a16:creationId xmlns:a16="http://schemas.microsoft.com/office/drawing/2014/main" id="{95653262-F8A6-4EFB-8D3B-D25FA7FB006C}"/>
              </a:ext>
            </a:extLst>
          </p:cNvPr>
          <p:cNvCxnSpPr/>
          <p:nvPr/>
        </p:nvCxnSpPr>
        <p:spPr>
          <a:xfrm>
            <a:off x="1899175" y="8751294"/>
            <a:ext cx="45940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3" name="Image 82">
            <a:extLst>
              <a:ext uri="{FF2B5EF4-FFF2-40B4-BE49-F238E27FC236}">
                <a16:creationId xmlns:a16="http://schemas.microsoft.com/office/drawing/2014/main" id="{8714EC4E-79A2-43DD-8A3E-356FF0043CB1}"/>
              </a:ext>
            </a:extLst>
          </p:cNvPr>
          <p:cNvPicPr>
            <a:picLocks noChangeAspect="1"/>
          </p:cNvPicPr>
          <p:nvPr/>
        </p:nvPicPr>
        <p:blipFill rotWithShape="1">
          <a:blip r:embed="rId25"/>
          <a:srcRect b="47235"/>
          <a:stretch/>
        </p:blipFill>
        <p:spPr>
          <a:xfrm>
            <a:off x="2087840" y="4146577"/>
            <a:ext cx="1546427" cy="105003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4" name="Image 83">
            <a:extLst>
              <a:ext uri="{FF2B5EF4-FFF2-40B4-BE49-F238E27FC236}">
                <a16:creationId xmlns:a16="http://schemas.microsoft.com/office/drawing/2014/main" id="{28276685-A435-4F93-AF83-9860A5951B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0456">
            <a:off x="3707933" y="4447573"/>
            <a:ext cx="358686" cy="358686"/>
          </a:xfrm>
          <a:prstGeom prst="rect">
            <a:avLst/>
          </a:prstGeom>
        </p:spPr>
      </p:pic>
      <p:grpSp>
        <p:nvGrpSpPr>
          <p:cNvPr id="85" name="Groupe 84">
            <a:extLst>
              <a:ext uri="{FF2B5EF4-FFF2-40B4-BE49-F238E27FC236}">
                <a16:creationId xmlns:a16="http://schemas.microsoft.com/office/drawing/2014/main" id="{B3B27ED0-9B43-45D4-96DD-31A5CF3325C8}"/>
              </a:ext>
            </a:extLst>
          </p:cNvPr>
          <p:cNvGrpSpPr/>
          <p:nvPr/>
        </p:nvGrpSpPr>
        <p:grpSpPr>
          <a:xfrm>
            <a:off x="-4464129" y="1963242"/>
            <a:ext cx="503107" cy="408208"/>
            <a:chOff x="344703" y="6599185"/>
            <a:chExt cx="884505" cy="662227"/>
          </a:xfrm>
        </p:grpSpPr>
        <p:sp>
          <p:nvSpPr>
            <p:cNvPr id="86" name="Triangle rectangle 85">
              <a:extLst>
                <a:ext uri="{FF2B5EF4-FFF2-40B4-BE49-F238E27FC236}">
                  <a16:creationId xmlns:a16="http://schemas.microsoft.com/office/drawing/2014/main" id="{592529C2-BE33-49AB-B3CF-3403BD834F15}"/>
                </a:ext>
              </a:extLst>
            </p:cNvPr>
            <p:cNvSpPr/>
            <p:nvPr/>
          </p:nvSpPr>
          <p:spPr>
            <a:xfrm>
              <a:off x="344703" y="6852831"/>
              <a:ext cx="480883" cy="408581"/>
            </a:xfrm>
            <a:prstGeom prst="rtTriangl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7" name="Ellipse 86">
              <a:extLst>
                <a:ext uri="{FF2B5EF4-FFF2-40B4-BE49-F238E27FC236}">
                  <a16:creationId xmlns:a16="http://schemas.microsoft.com/office/drawing/2014/main" id="{AFB858D1-4713-48F4-B8AC-3355D4026491}"/>
                </a:ext>
              </a:extLst>
            </p:cNvPr>
            <p:cNvSpPr/>
            <p:nvPr/>
          </p:nvSpPr>
          <p:spPr>
            <a:xfrm>
              <a:off x="898357" y="6599185"/>
              <a:ext cx="330851" cy="31935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1BA768B2-3888-458A-B07D-BA1D296CC67C}"/>
                </a:ext>
              </a:extLst>
            </p:cNvPr>
            <p:cNvSpPr/>
            <p:nvPr/>
          </p:nvSpPr>
          <p:spPr>
            <a:xfrm>
              <a:off x="520388" y="6650645"/>
              <a:ext cx="232648" cy="236217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D97A85E6-E9A7-4F6E-B771-74CA0BE34402}"/>
                </a:ext>
              </a:extLst>
            </p:cNvPr>
            <p:cNvSpPr/>
            <p:nvPr/>
          </p:nvSpPr>
          <p:spPr>
            <a:xfrm>
              <a:off x="859722" y="7044807"/>
              <a:ext cx="305199" cy="127381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92" name="Picture 2" descr="Afficher l’image source">
            <a:extLst>
              <a:ext uri="{FF2B5EF4-FFF2-40B4-BE49-F238E27FC236}">
                <a16:creationId xmlns:a16="http://schemas.microsoft.com/office/drawing/2014/main" id="{386796FA-8230-49EB-BFFF-2F9F2E7E54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341"/>
          <a:stretch/>
        </p:blipFill>
        <p:spPr bwMode="auto">
          <a:xfrm>
            <a:off x="2207453" y="3510720"/>
            <a:ext cx="914318" cy="3351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Image 93">
            <a:extLst>
              <a:ext uri="{FF2B5EF4-FFF2-40B4-BE49-F238E27FC236}">
                <a16:creationId xmlns:a16="http://schemas.microsoft.com/office/drawing/2014/main" id="{5AC15DE6-77C5-4E9A-9AAF-F1A302E5C3AB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31768" y="918266"/>
            <a:ext cx="637958" cy="672088"/>
          </a:xfrm>
          <a:prstGeom prst="rect">
            <a:avLst/>
          </a:prstGeom>
        </p:spPr>
      </p:pic>
      <p:pic>
        <p:nvPicPr>
          <p:cNvPr id="96" name="Image 95">
            <a:extLst>
              <a:ext uri="{FF2B5EF4-FFF2-40B4-BE49-F238E27FC236}">
                <a16:creationId xmlns:a16="http://schemas.microsoft.com/office/drawing/2014/main" id="{0D63EEB3-84F1-4CB5-A212-C2A55FB93155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98326" y="3923990"/>
            <a:ext cx="1083582" cy="843374"/>
          </a:xfrm>
          <a:prstGeom prst="rect">
            <a:avLst/>
          </a:prstGeom>
        </p:spPr>
      </p:pic>
      <p:pic>
        <p:nvPicPr>
          <p:cNvPr id="98" name="Image 97">
            <a:extLst>
              <a:ext uri="{FF2B5EF4-FFF2-40B4-BE49-F238E27FC236}">
                <a16:creationId xmlns:a16="http://schemas.microsoft.com/office/drawing/2014/main" id="{AE689DA5-584D-473D-98E3-BFB9A198A072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86782" y="1859417"/>
            <a:ext cx="1514725" cy="1700744"/>
          </a:xfrm>
          <a:prstGeom prst="rect">
            <a:avLst/>
          </a:prstGeom>
        </p:spPr>
      </p:pic>
      <p:pic>
        <p:nvPicPr>
          <p:cNvPr id="100" name="Image 99">
            <a:extLst>
              <a:ext uri="{FF2B5EF4-FFF2-40B4-BE49-F238E27FC236}">
                <a16:creationId xmlns:a16="http://schemas.microsoft.com/office/drawing/2014/main" id="{4F190810-2171-4F93-BDC7-DD7A5ACD0BF6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7936" y="1433470"/>
            <a:ext cx="1615024" cy="875330"/>
          </a:xfrm>
          <a:prstGeom prst="rect">
            <a:avLst/>
          </a:prstGeom>
        </p:spPr>
      </p:pic>
      <p:pic>
        <p:nvPicPr>
          <p:cNvPr id="102" name="Image 101">
            <a:extLst>
              <a:ext uri="{FF2B5EF4-FFF2-40B4-BE49-F238E27FC236}">
                <a16:creationId xmlns:a16="http://schemas.microsoft.com/office/drawing/2014/main" id="{48665E10-E384-40F8-B695-282F119E47A8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72516" y="862264"/>
            <a:ext cx="900459" cy="830990"/>
          </a:xfrm>
          <a:prstGeom prst="rect">
            <a:avLst/>
          </a:prstGeom>
        </p:spPr>
      </p:pic>
      <p:pic>
        <p:nvPicPr>
          <p:cNvPr id="103" name="Image 102">
            <a:extLst>
              <a:ext uri="{FF2B5EF4-FFF2-40B4-BE49-F238E27FC236}">
                <a16:creationId xmlns:a16="http://schemas.microsoft.com/office/drawing/2014/main" id="{B239F1EE-BBA0-444B-B0D8-360C3B2E0057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55" y="4477230"/>
            <a:ext cx="637958" cy="672088"/>
          </a:xfrm>
          <a:prstGeom prst="rect">
            <a:avLst/>
          </a:prstGeom>
        </p:spPr>
      </p:pic>
      <p:pic>
        <p:nvPicPr>
          <p:cNvPr id="104" name="Image 103">
            <a:extLst>
              <a:ext uri="{FF2B5EF4-FFF2-40B4-BE49-F238E27FC236}">
                <a16:creationId xmlns:a16="http://schemas.microsoft.com/office/drawing/2014/main" id="{B05E023E-1234-462C-BF64-0DFB8A7AF719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75" y="3411400"/>
            <a:ext cx="900459" cy="830990"/>
          </a:xfrm>
          <a:prstGeom prst="rect">
            <a:avLst/>
          </a:prstGeom>
        </p:spPr>
      </p:pic>
      <p:pic>
        <p:nvPicPr>
          <p:cNvPr id="105" name="Image 104">
            <a:extLst>
              <a:ext uri="{FF2B5EF4-FFF2-40B4-BE49-F238E27FC236}">
                <a16:creationId xmlns:a16="http://schemas.microsoft.com/office/drawing/2014/main" id="{DFBA2648-9AF6-44FE-B564-91FD584129DD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74" y="2492625"/>
            <a:ext cx="900459" cy="830990"/>
          </a:xfrm>
          <a:prstGeom prst="rect">
            <a:avLst/>
          </a:prstGeom>
        </p:spPr>
      </p:pic>
      <p:sp>
        <p:nvSpPr>
          <p:cNvPr id="2" name="Étoile : 5 branches 1">
            <a:extLst>
              <a:ext uri="{FF2B5EF4-FFF2-40B4-BE49-F238E27FC236}">
                <a16:creationId xmlns:a16="http://schemas.microsoft.com/office/drawing/2014/main" id="{02349CBE-41E3-498F-992D-22D8AE0C7F21}"/>
              </a:ext>
            </a:extLst>
          </p:cNvPr>
          <p:cNvSpPr/>
          <p:nvPr/>
        </p:nvSpPr>
        <p:spPr>
          <a:xfrm>
            <a:off x="1586156" y="8912315"/>
            <a:ext cx="182486" cy="207622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Triangle isocèle 2">
            <a:extLst>
              <a:ext uri="{FF2B5EF4-FFF2-40B4-BE49-F238E27FC236}">
                <a16:creationId xmlns:a16="http://schemas.microsoft.com/office/drawing/2014/main" id="{BE00E034-31DF-4690-930E-2810A0E64B51}"/>
              </a:ext>
            </a:extLst>
          </p:cNvPr>
          <p:cNvSpPr/>
          <p:nvPr/>
        </p:nvSpPr>
        <p:spPr>
          <a:xfrm>
            <a:off x="2450595" y="8941214"/>
            <a:ext cx="136194" cy="178723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Cœur 7">
            <a:extLst>
              <a:ext uri="{FF2B5EF4-FFF2-40B4-BE49-F238E27FC236}">
                <a16:creationId xmlns:a16="http://schemas.microsoft.com/office/drawing/2014/main" id="{E1AB59FC-DA22-4798-91E0-ECBD183F9DCC}"/>
              </a:ext>
            </a:extLst>
          </p:cNvPr>
          <p:cNvSpPr/>
          <p:nvPr/>
        </p:nvSpPr>
        <p:spPr>
          <a:xfrm>
            <a:off x="3249452" y="8941214"/>
            <a:ext cx="142708" cy="207618"/>
          </a:xfrm>
          <a:prstGeom prst="hear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Soleil 8">
            <a:extLst>
              <a:ext uri="{FF2B5EF4-FFF2-40B4-BE49-F238E27FC236}">
                <a16:creationId xmlns:a16="http://schemas.microsoft.com/office/drawing/2014/main" id="{EB00773D-15A8-47F4-8C47-88C48B9F5503}"/>
              </a:ext>
            </a:extLst>
          </p:cNvPr>
          <p:cNvSpPr/>
          <p:nvPr/>
        </p:nvSpPr>
        <p:spPr>
          <a:xfrm>
            <a:off x="3981742" y="8941214"/>
            <a:ext cx="176187" cy="178717"/>
          </a:xfrm>
          <a:prstGeom prst="sun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Éclair 9">
            <a:extLst>
              <a:ext uri="{FF2B5EF4-FFF2-40B4-BE49-F238E27FC236}">
                <a16:creationId xmlns:a16="http://schemas.microsoft.com/office/drawing/2014/main" id="{2DA92B5D-3105-4E0E-A81B-74191DAF0DB9}"/>
              </a:ext>
            </a:extLst>
          </p:cNvPr>
          <p:cNvSpPr/>
          <p:nvPr/>
        </p:nvSpPr>
        <p:spPr>
          <a:xfrm>
            <a:off x="4838666" y="8912314"/>
            <a:ext cx="124634" cy="192009"/>
          </a:xfrm>
          <a:prstGeom prst="lightningBol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Lune 10">
            <a:extLst>
              <a:ext uri="{FF2B5EF4-FFF2-40B4-BE49-F238E27FC236}">
                <a16:creationId xmlns:a16="http://schemas.microsoft.com/office/drawing/2014/main" id="{8C2FDC61-FE2F-4D42-8EC7-B168759B6ED3}"/>
              </a:ext>
            </a:extLst>
          </p:cNvPr>
          <p:cNvSpPr/>
          <p:nvPr/>
        </p:nvSpPr>
        <p:spPr>
          <a:xfrm>
            <a:off x="5674799" y="8896703"/>
            <a:ext cx="124634" cy="207621"/>
          </a:xfrm>
          <a:prstGeom prst="moon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4350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Image 47">
            <a:extLst>
              <a:ext uri="{FF2B5EF4-FFF2-40B4-BE49-F238E27FC236}">
                <a16:creationId xmlns:a16="http://schemas.microsoft.com/office/drawing/2014/main" id="{A1CDBD3C-1191-4CD0-9A48-50E15CA88D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869" y="1628016"/>
            <a:ext cx="594554" cy="594554"/>
          </a:xfrm>
          <a:prstGeom prst="rect">
            <a:avLst/>
          </a:prstGeom>
        </p:spPr>
      </p:pic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4CBB617A-D9DC-4FE3-A6FA-C378DD4A92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3886610"/>
              </p:ext>
            </p:extLst>
          </p:nvPr>
        </p:nvGraphicFramePr>
        <p:xfrm>
          <a:off x="100887" y="964786"/>
          <a:ext cx="6656222" cy="41862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79414">
                  <a:extLst>
                    <a:ext uri="{9D8B030D-6E8A-4147-A177-3AD203B41FA5}">
                      <a16:colId xmlns:a16="http://schemas.microsoft.com/office/drawing/2014/main" val="1492216378"/>
                    </a:ext>
                  </a:extLst>
                </a:gridCol>
                <a:gridCol w="2728082">
                  <a:extLst>
                    <a:ext uri="{9D8B030D-6E8A-4147-A177-3AD203B41FA5}">
                      <a16:colId xmlns:a16="http://schemas.microsoft.com/office/drawing/2014/main" val="2998484073"/>
                    </a:ext>
                  </a:extLst>
                </a:gridCol>
                <a:gridCol w="2548726">
                  <a:extLst>
                    <a:ext uri="{9D8B030D-6E8A-4147-A177-3AD203B41FA5}">
                      <a16:colId xmlns:a16="http://schemas.microsoft.com/office/drawing/2014/main" val="4077398760"/>
                    </a:ext>
                  </a:extLst>
                </a:gridCol>
              </a:tblGrid>
              <a:tr h="187154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matériel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consigne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41949269"/>
                  </a:ext>
                </a:extLst>
              </a:tr>
              <a:tr h="968419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mesure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>
                          <a:latin typeface="Script cole" panose="00000400000000000000" pitchFamily="2" charset="0"/>
                        </a:rPr>
                        <a:t>Fichier « géomètre 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>
                          <a:latin typeface="Script cole" panose="00000400000000000000" pitchFamily="2" charset="0"/>
                        </a:rPr>
                        <a:t>Fais les pages avec le point de couleur.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0335265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calcul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Script cole" panose="00000400000000000000" pitchFamily="2" charset="0"/>
                        </a:rPr>
                        <a:t>L’addition posée avec retenue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6156811"/>
                  </a:ext>
                </a:extLst>
              </a:tr>
              <a:tr h="802106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/>
                        <a:t>numération</a:t>
                      </a:r>
                    </a:p>
                    <a:p>
                      <a:pPr algn="ctr"/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>
                        <a:latin typeface="Script cole" panose="000004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b="0" u="none" dirty="0">
                          <a:latin typeface="Script cole" panose="00000400000000000000" pitchFamily="2" charset="0"/>
                        </a:rPr>
                        <a:t>Prends la fiche ardoise et complète l’exercice.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7687750"/>
                  </a:ext>
                </a:extLst>
              </a:tr>
              <a:tr h="1127961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/>
                        <a:t>calcul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>
                          <a:latin typeface="Script cole" panose="00000400000000000000" pitchFamily="2" charset="0"/>
                        </a:rPr>
                        <a:t>La piste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>
                          <a:latin typeface="Script cole" panose="00000400000000000000" pitchFamily="2" charset="0"/>
                        </a:rPr>
                        <a:t>au gorille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u="none" dirty="0">
                          <a:latin typeface="Script cole" panose="00000400000000000000" pitchFamily="2" charset="0"/>
                        </a:rPr>
                        <a:t>Le jeu de la marchande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3464748"/>
                  </a:ext>
                </a:extLst>
              </a:tr>
            </a:tbl>
          </a:graphicData>
        </a:graphic>
      </p:graphicFrame>
      <p:graphicFrame>
        <p:nvGraphicFramePr>
          <p:cNvPr id="20" name="Tableau 19">
            <a:extLst>
              <a:ext uri="{FF2B5EF4-FFF2-40B4-BE49-F238E27FC236}">
                <a16:creationId xmlns:a16="http://schemas.microsoft.com/office/drawing/2014/main" id="{B881E44B-052F-43F5-8C07-4EF9260057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5997274"/>
              </p:ext>
            </p:extLst>
          </p:nvPr>
        </p:nvGraphicFramePr>
        <p:xfrm>
          <a:off x="55371" y="6046012"/>
          <a:ext cx="6656222" cy="363743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79414">
                  <a:extLst>
                    <a:ext uri="{9D8B030D-6E8A-4147-A177-3AD203B41FA5}">
                      <a16:colId xmlns:a16="http://schemas.microsoft.com/office/drawing/2014/main" val="1492216378"/>
                    </a:ext>
                  </a:extLst>
                </a:gridCol>
                <a:gridCol w="2728082">
                  <a:extLst>
                    <a:ext uri="{9D8B030D-6E8A-4147-A177-3AD203B41FA5}">
                      <a16:colId xmlns:a16="http://schemas.microsoft.com/office/drawing/2014/main" val="2998484073"/>
                    </a:ext>
                  </a:extLst>
                </a:gridCol>
                <a:gridCol w="2548726">
                  <a:extLst>
                    <a:ext uri="{9D8B030D-6E8A-4147-A177-3AD203B41FA5}">
                      <a16:colId xmlns:a16="http://schemas.microsoft.com/office/drawing/2014/main" val="4077398760"/>
                    </a:ext>
                  </a:extLst>
                </a:gridCol>
              </a:tblGrid>
              <a:tr h="187154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matériel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consigne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41949269"/>
                  </a:ext>
                </a:extLst>
              </a:tr>
              <a:tr h="59335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J’écris en lettre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>
                          <a:latin typeface="Script cole" panose="00000400000000000000" pitchFamily="2" charset="0"/>
                          <a:ea typeface="Calibri"/>
                          <a:cs typeface="Times New Roman"/>
                        </a:rPr>
                        <a:t>97: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>
                          <a:latin typeface="Script cole" panose="00000400000000000000" pitchFamily="2" charset="0"/>
                          <a:ea typeface="Calibri"/>
                          <a:cs typeface="Times New Roman"/>
                        </a:rPr>
                        <a:t>69: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b="0" u="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8619818"/>
                  </a:ext>
                </a:extLst>
              </a:tr>
              <a:tr h="961094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Je range les nombres du plus petit au plus grand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Script cole" panose="00000400000000000000" pitchFamily="2" charset="0"/>
                          <a:ea typeface="Calibri"/>
                          <a:cs typeface="Times New Roman"/>
                        </a:rPr>
                        <a:t>95-64-89-74-98-83-78</a:t>
                      </a:r>
                    </a:p>
                    <a:p>
                      <a:pPr algn="ctr"/>
                      <a:r>
                        <a:rPr lang="fr-FR" sz="2400" dirty="0">
                          <a:latin typeface="Script cole" panose="00000400000000000000" pitchFamily="2" charset="0"/>
                          <a:cs typeface="Times New Roman"/>
                        </a:rPr>
                        <a:t>………………………………………….</a:t>
                      </a:r>
                      <a:endParaRPr lang="fr-FR" sz="2000" dirty="0">
                        <a:latin typeface="Script cole" panose="00000400000000000000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b="0" u="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0335265"/>
                  </a:ext>
                </a:extLst>
              </a:tr>
              <a:tr h="961094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Je décompose les nombres</a:t>
                      </a:r>
                    </a:p>
                    <a:p>
                      <a:pPr algn="ctr"/>
                      <a:r>
                        <a:rPr lang="fr-FR" dirty="0"/>
                        <a:t>23: 10+10+3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r>
                        <a:rPr lang="fr-FR" sz="1800" dirty="0">
                          <a:latin typeface="Script cole" panose="00000400000000000000" pitchFamily="2" charset="0"/>
                        </a:rPr>
                        <a:t>81:</a:t>
                      </a:r>
                    </a:p>
                    <a:p>
                      <a:r>
                        <a:rPr lang="fr-FR" sz="1800" dirty="0">
                          <a:latin typeface="Script cole" panose="00000400000000000000" pitchFamily="2" charset="0"/>
                        </a:rPr>
                        <a:t>89:</a:t>
                      </a:r>
                    </a:p>
                    <a:p>
                      <a:r>
                        <a:rPr lang="fr-FR" sz="1800" dirty="0">
                          <a:latin typeface="Script cole" panose="00000400000000000000" pitchFamily="2" charset="0"/>
                        </a:rPr>
                        <a:t>92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b="1" u="sn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6156811"/>
                  </a:ext>
                </a:extLst>
              </a:tr>
              <a:tr h="824713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/>
                        <a:t>Dictée de nombres</a:t>
                      </a:r>
                    </a:p>
                    <a:p>
                      <a:pPr algn="ctr"/>
                      <a:endParaRPr lang="fr-FR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342900" marR="0" lvl="0" indent="-34290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arenR"/>
                        <a:tabLst/>
                        <a:defRPr/>
                      </a:pPr>
                      <a:endParaRPr lang="fr-FR" b="0" u="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8810126"/>
                  </a:ext>
                </a:extLst>
              </a:tr>
            </a:tbl>
          </a:graphicData>
        </a:graphic>
      </p:graphicFrame>
      <p:pic>
        <p:nvPicPr>
          <p:cNvPr id="47" name="Image 46">
            <a:extLst>
              <a:ext uri="{FF2B5EF4-FFF2-40B4-BE49-F238E27FC236}">
                <a16:creationId xmlns:a16="http://schemas.microsoft.com/office/drawing/2014/main" id="{E06D4225-C14A-4B65-8938-3EFA85DB3C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738" y="3357502"/>
            <a:ext cx="594554" cy="594554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8AEE9AF6-1B82-4DB2-938D-CDB6E8BEAF86}"/>
              </a:ext>
            </a:extLst>
          </p:cNvPr>
          <p:cNvSpPr txBox="1"/>
          <p:nvPr/>
        </p:nvSpPr>
        <p:spPr>
          <a:xfrm>
            <a:off x="3833475" y="110722"/>
            <a:ext cx="3219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KG Be Still And Know" panose="02000503000000020004" pitchFamily="2" charset="0"/>
              </a:rPr>
              <a:t>Plan de travail n°2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F3020A8-B03F-4E43-AF7E-2FD375327D6B}"/>
              </a:ext>
            </a:extLst>
          </p:cNvPr>
          <p:cNvSpPr txBox="1"/>
          <p:nvPr/>
        </p:nvSpPr>
        <p:spPr>
          <a:xfrm>
            <a:off x="-1" y="45482"/>
            <a:ext cx="3099385" cy="37440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>
                <a:latin typeface="KG Be Still And Know" panose="02000503000000020004" pitchFamily="2" charset="0"/>
              </a:rPr>
              <a:t>P: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FC9E27CD-BBCC-41B8-9585-2595DB87C60B}"/>
              </a:ext>
            </a:extLst>
          </p:cNvPr>
          <p:cNvSpPr txBox="1"/>
          <p:nvPr/>
        </p:nvSpPr>
        <p:spPr>
          <a:xfrm>
            <a:off x="-2" y="507669"/>
            <a:ext cx="6858001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KG Be Still And Know" panose="02000503000000020004" pitchFamily="2" charset="0"/>
              </a:rPr>
              <a:t>Activités obligatoires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2D4B2502-9896-4F97-B577-B4AA3C9AD27B}"/>
              </a:ext>
            </a:extLst>
          </p:cNvPr>
          <p:cNvSpPr txBox="1"/>
          <p:nvPr/>
        </p:nvSpPr>
        <p:spPr>
          <a:xfrm>
            <a:off x="-1" y="5531272"/>
            <a:ext cx="6858000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KG Be Still And Know" panose="02000503000000020004" pitchFamily="2" charset="0"/>
              </a:rPr>
              <a:t>Activités d’entrainement aux étoiles de compétence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6549637-F9DF-4348-B7C8-949E4BD86E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1246" y="1838316"/>
            <a:ext cx="722718" cy="722718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185CC140-4A6D-4928-87B2-AC9E02B11596}"/>
              </a:ext>
            </a:extLst>
          </p:cNvPr>
          <p:cNvSpPr/>
          <p:nvPr/>
        </p:nvSpPr>
        <p:spPr>
          <a:xfrm>
            <a:off x="7320429" y="3180564"/>
            <a:ext cx="18862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85800">
              <a:defRPr/>
            </a:pPr>
            <a:r>
              <a:rPr lang="fr-FR" sz="1200" dirty="0"/>
              <a:t>Je prends un tiroir bleu et je fais les activités d’entrainement.</a:t>
            </a:r>
          </a:p>
        </p:txBody>
      </p:sp>
      <p:pic>
        <p:nvPicPr>
          <p:cNvPr id="42" name="Image 41">
            <a:extLst>
              <a:ext uri="{FF2B5EF4-FFF2-40B4-BE49-F238E27FC236}">
                <a16:creationId xmlns:a16="http://schemas.microsoft.com/office/drawing/2014/main" id="{B4212BEE-DF15-4333-BC90-EBDD0F4346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0456">
            <a:off x="-1710923" y="3851852"/>
            <a:ext cx="358686" cy="358686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9110B3C6-AE8B-4171-8DAE-67A0DA20DA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767258" y="4973954"/>
            <a:ext cx="1194569" cy="84424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145095C8-D26D-4AA2-BBA9-6558062241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07182" y="5978547"/>
            <a:ext cx="485636" cy="485636"/>
          </a:xfrm>
          <a:prstGeom prst="rect">
            <a:avLst/>
          </a:prstGeom>
        </p:spPr>
      </p:pic>
      <p:pic>
        <p:nvPicPr>
          <p:cNvPr id="39" name="Image 38">
            <a:extLst>
              <a:ext uri="{FF2B5EF4-FFF2-40B4-BE49-F238E27FC236}">
                <a16:creationId xmlns:a16="http://schemas.microsoft.com/office/drawing/2014/main" id="{3B485CB4-EC2F-494D-B57D-FAACA24D16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897" y="3361117"/>
            <a:ext cx="485636" cy="485636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7F918D07-9EA5-4B6B-8E6C-21A536F2D58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26" b="12186"/>
          <a:stretch/>
        </p:blipFill>
        <p:spPr>
          <a:xfrm>
            <a:off x="-3425255" y="4767364"/>
            <a:ext cx="1028302" cy="763908"/>
          </a:xfrm>
          <a:prstGeom prst="rect">
            <a:avLst/>
          </a:prstGeom>
        </p:spPr>
      </p:pic>
      <p:sp>
        <p:nvSpPr>
          <p:cNvPr id="29" name="ZoneTexte 28">
            <a:extLst>
              <a:ext uri="{FF2B5EF4-FFF2-40B4-BE49-F238E27FC236}">
                <a16:creationId xmlns:a16="http://schemas.microsoft.com/office/drawing/2014/main" id="{92873A75-BF35-484B-90C3-CB483F3ED64A}"/>
              </a:ext>
            </a:extLst>
          </p:cNvPr>
          <p:cNvSpPr txBox="1"/>
          <p:nvPr/>
        </p:nvSpPr>
        <p:spPr>
          <a:xfrm>
            <a:off x="8263531" y="5491220"/>
            <a:ext cx="1334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Je m’entraine pour l’étoile blanche.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CE3827A-9F09-4453-9099-A9ACD6214898}"/>
              </a:ext>
            </a:extLst>
          </p:cNvPr>
          <p:cNvSpPr/>
          <p:nvPr/>
        </p:nvSpPr>
        <p:spPr>
          <a:xfrm rot="20616718">
            <a:off x="-3109109" y="5086094"/>
            <a:ext cx="396007" cy="2427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</a:rPr>
              <a:t>G1</a:t>
            </a:r>
          </a:p>
        </p:txBody>
      </p:sp>
      <p:sp>
        <p:nvSpPr>
          <p:cNvPr id="35" name="Étoile : 5 branches 34">
            <a:extLst>
              <a:ext uri="{FF2B5EF4-FFF2-40B4-BE49-F238E27FC236}">
                <a16:creationId xmlns:a16="http://schemas.microsoft.com/office/drawing/2014/main" id="{E6F8F6A7-1EDE-4DBB-97DC-C580FF09065C}"/>
              </a:ext>
            </a:extLst>
          </p:cNvPr>
          <p:cNvSpPr/>
          <p:nvPr/>
        </p:nvSpPr>
        <p:spPr>
          <a:xfrm>
            <a:off x="8569605" y="6290110"/>
            <a:ext cx="361359" cy="304079"/>
          </a:xfrm>
          <a:prstGeom prst="star5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2B8A41FA-53D2-4EE3-8135-7E8211D9ED1C}"/>
              </a:ext>
            </a:extLst>
          </p:cNvPr>
          <p:cNvSpPr/>
          <p:nvPr/>
        </p:nvSpPr>
        <p:spPr>
          <a:xfrm>
            <a:off x="1586156" y="8912315"/>
            <a:ext cx="690202" cy="64607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Rectangle : coins arrondis 42">
            <a:extLst>
              <a:ext uri="{FF2B5EF4-FFF2-40B4-BE49-F238E27FC236}">
                <a16:creationId xmlns:a16="http://schemas.microsoft.com/office/drawing/2014/main" id="{4B50971B-455A-4024-BC47-C20CBE084FDC}"/>
              </a:ext>
            </a:extLst>
          </p:cNvPr>
          <p:cNvSpPr/>
          <p:nvPr/>
        </p:nvSpPr>
        <p:spPr>
          <a:xfrm>
            <a:off x="2391615" y="8912315"/>
            <a:ext cx="690202" cy="64607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Rectangle : coins arrondis 44">
            <a:extLst>
              <a:ext uri="{FF2B5EF4-FFF2-40B4-BE49-F238E27FC236}">
                <a16:creationId xmlns:a16="http://schemas.microsoft.com/office/drawing/2014/main" id="{0358355C-43FA-495D-AC8A-2E9EC7E2FA69}"/>
              </a:ext>
            </a:extLst>
          </p:cNvPr>
          <p:cNvSpPr/>
          <p:nvPr/>
        </p:nvSpPr>
        <p:spPr>
          <a:xfrm>
            <a:off x="3197074" y="8912315"/>
            <a:ext cx="690202" cy="64607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Rectangle : coins arrondis 48">
            <a:extLst>
              <a:ext uri="{FF2B5EF4-FFF2-40B4-BE49-F238E27FC236}">
                <a16:creationId xmlns:a16="http://schemas.microsoft.com/office/drawing/2014/main" id="{AB2611CE-8DBF-4284-8CBD-2FF94B6702F3}"/>
              </a:ext>
            </a:extLst>
          </p:cNvPr>
          <p:cNvSpPr/>
          <p:nvPr/>
        </p:nvSpPr>
        <p:spPr>
          <a:xfrm>
            <a:off x="4002533" y="8912315"/>
            <a:ext cx="690202" cy="64607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Rectangle : coins arrondis 49">
            <a:extLst>
              <a:ext uri="{FF2B5EF4-FFF2-40B4-BE49-F238E27FC236}">
                <a16:creationId xmlns:a16="http://schemas.microsoft.com/office/drawing/2014/main" id="{05181DCF-C689-46A8-B72A-76FCF87AB3E0}"/>
              </a:ext>
            </a:extLst>
          </p:cNvPr>
          <p:cNvSpPr/>
          <p:nvPr/>
        </p:nvSpPr>
        <p:spPr>
          <a:xfrm>
            <a:off x="4838666" y="8912315"/>
            <a:ext cx="690202" cy="64607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Rectangle : coins arrondis 51">
            <a:extLst>
              <a:ext uri="{FF2B5EF4-FFF2-40B4-BE49-F238E27FC236}">
                <a16:creationId xmlns:a16="http://schemas.microsoft.com/office/drawing/2014/main" id="{97B840FB-44FD-45BA-9FCA-C89F8485266B}"/>
              </a:ext>
            </a:extLst>
          </p:cNvPr>
          <p:cNvSpPr/>
          <p:nvPr/>
        </p:nvSpPr>
        <p:spPr>
          <a:xfrm>
            <a:off x="5644125" y="8912315"/>
            <a:ext cx="690202" cy="64607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5" name="Image 54">
            <a:extLst>
              <a:ext uri="{FF2B5EF4-FFF2-40B4-BE49-F238E27FC236}">
                <a16:creationId xmlns:a16="http://schemas.microsoft.com/office/drawing/2014/main" id="{365F93A1-28BC-476E-82E6-16575630D8C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60" r="51158"/>
          <a:stretch/>
        </p:blipFill>
        <p:spPr>
          <a:xfrm>
            <a:off x="-2819455" y="2838346"/>
            <a:ext cx="551720" cy="844250"/>
          </a:xfrm>
          <a:prstGeom prst="rect">
            <a:avLst/>
          </a:prstGeom>
        </p:spPr>
      </p:pic>
      <p:pic>
        <p:nvPicPr>
          <p:cNvPr id="57" name="Image 56">
            <a:extLst>
              <a:ext uri="{FF2B5EF4-FFF2-40B4-BE49-F238E27FC236}">
                <a16:creationId xmlns:a16="http://schemas.microsoft.com/office/drawing/2014/main" id="{F7E31372-9B00-43DC-8F2D-6050A758BD2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60" r="51158"/>
          <a:stretch/>
        </p:blipFill>
        <p:spPr>
          <a:xfrm>
            <a:off x="1496797" y="2381714"/>
            <a:ext cx="551720" cy="844250"/>
          </a:xfrm>
          <a:prstGeom prst="rect">
            <a:avLst/>
          </a:prstGeom>
        </p:spPr>
      </p:pic>
      <p:pic>
        <p:nvPicPr>
          <p:cNvPr id="67" name="Image 66">
            <a:extLst>
              <a:ext uri="{FF2B5EF4-FFF2-40B4-BE49-F238E27FC236}">
                <a16:creationId xmlns:a16="http://schemas.microsoft.com/office/drawing/2014/main" id="{AE473C86-9417-45E5-99B0-6D3B771AECB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clrChange>
              <a:clrFrom>
                <a:srgbClr val="F7F2F6"/>
              </a:clrFrom>
              <a:clrTo>
                <a:srgbClr val="F7F2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96" t="14792" r="21179" b="38767"/>
          <a:stretch/>
        </p:blipFill>
        <p:spPr>
          <a:xfrm>
            <a:off x="-2113704" y="7895631"/>
            <a:ext cx="597935" cy="300871"/>
          </a:xfrm>
          <a:prstGeom prst="rect">
            <a:avLst/>
          </a:prstGeom>
        </p:spPr>
      </p:pic>
      <p:pic>
        <p:nvPicPr>
          <p:cNvPr id="68" name="Image 67">
            <a:extLst>
              <a:ext uri="{FF2B5EF4-FFF2-40B4-BE49-F238E27FC236}">
                <a16:creationId xmlns:a16="http://schemas.microsoft.com/office/drawing/2014/main" id="{2B668FEB-9F8A-444C-9F85-2D8EF3A39A1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13803" y="7030248"/>
            <a:ext cx="1239241" cy="764910"/>
          </a:xfrm>
          <a:prstGeom prst="rect">
            <a:avLst/>
          </a:prstGeom>
        </p:spPr>
      </p:pic>
      <p:pic>
        <p:nvPicPr>
          <p:cNvPr id="69" name="Image 68">
            <a:extLst>
              <a:ext uri="{FF2B5EF4-FFF2-40B4-BE49-F238E27FC236}">
                <a16:creationId xmlns:a16="http://schemas.microsoft.com/office/drawing/2014/main" id="{A63A0DEF-8CA4-49F2-BA11-57784FFD73CE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23718" t="47375" r="59245" b="28382"/>
          <a:stretch/>
        </p:blipFill>
        <p:spPr>
          <a:xfrm>
            <a:off x="-2693321" y="7253381"/>
            <a:ext cx="480753" cy="384603"/>
          </a:xfrm>
          <a:prstGeom prst="rect">
            <a:avLst/>
          </a:prstGeom>
        </p:spPr>
      </p:pic>
      <p:pic>
        <p:nvPicPr>
          <p:cNvPr id="70" name="Image 69">
            <a:extLst>
              <a:ext uri="{FF2B5EF4-FFF2-40B4-BE49-F238E27FC236}">
                <a16:creationId xmlns:a16="http://schemas.microsoft.com/office/drawing/2014/main" id="{5885B687-F62E-40AD-9412-31BC635F673E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30" t="39589"/>
          <a:stretch/>
        </p:blipFill>
        <p:spPr>
          <a:xfrm>
            <a:off x="-2767831" y="7815800"/>
            <a:ext cx="619869" cy="499846"/>
          </a:xfrm>
          <a:prstGeom prst="rect">
            <a:avLst/>
          </a:prstGeom>
        </p:spPr>
      </p:pic>
      <p:pic>
        <p:nvPicPr>
          <p:cNvPr id="71" name="Image 70">
            <a:extLst>
              <a:ext uri="{FF2B5EF4-FFF2-40B4-BE49-F238E27FC236}">
                <a16:creationId xmlns:a16="http://schemas.microsoft.com/office/drawing/2014/main" id="{92479DEE-F378-40DD-926B-DB84CA930FED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12"/>
          <a:stretch/>
        </p:blipFill>
        <p:spPr>
          <a:xfrm>
            <a:off x="-4845328" y="7971462"/>
            <a:ext cx="661427" cy="416308"/>
          </a:xfrm>
          <a:prstGeom prst="rect">
            <a:avLst/>
          </a:prstGeom>
        </p:spPr>
      </p:pic>
      <p:pic>
        <p:nvPicPr>
          <p:cNvPr id="72" name="Image 71">
            <a:extLst>
              <a:ext uri="{FF2B5EF4-FFF2-40B4-BE49-F238E27FC236}">
                <a16:creationId xmlns:a16="http://schemas.microsoft.com/office/drawing/2014/main" id="{7F90D1A6-C9D9-4810-83D9-5DE02B0828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25487">
            <a:off x="-4637352" y="7330666"/>
            <a:ext cx="485868" cy="485868"/>
          </a:xfrm>
          <a:prstGeom prst="rect">
            <a:avLst/>
          </a:prstGeom>
        </p:spPr>
      </p:pic>
      <p:pic>
        <p:nvPicPr>
          <p:cNvPr id="73" name="Image 72">
            <a:extLst>
              <a:ext uri="{FF2B5EF4-FFF2-40B4-BE49-F238E27FC236}">
                <a16:creationId xmlns:a16="http://schemas.microsoft.com/office/drawing/2014/main" id="{BA2752F0-761E-47DC-AF6F-ABD839BDFE06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52055">
            <a:off x="-4729481" y="7015870"/>
            <a:ext cx="556539" cy="417404"/>
          </a:xfrm>
          <a:prstGeom prst="rect">
            <a:avLst/>
          </a:prstGeom>
        </p:spPr>
      </p:pic>
      <p:pic>
        <p:nvPicPr>
          <p:cNvPr id="74" name="Image 73">
            <a:extLst>
              <a:ext uri="{FF2B5EF4-FFF2-40B4-BE49-F238E27FC236}">
                <a16:creationId xmlns:a16="http://schemas.microsoft.com/office/drawing/2014/main" id="{80F235D1-08A6-4D89-A45A-94801DCB2F8A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28403" t="36580" r="64143" b="19859"/>
          <a:stretch/>
        </p:blipFill>
        <p:spPr>
          <a:xfrm flipH="1">
            <a:off x="-1827962" y="7211552"/>
            <a:ext cx="154500" cy="507642"/>
          </a:xfrm>
          <a:prstGeom prst="rect">
            <a:avLst/>
          </a:prstGeom>
        </p:spPr>
      </p:pic>
      <p:pic>
        <p:nvPicPr>
          <p:cNvPr id="75" name="Image 74">
            <a:extLst>
              <a:ext uri="{FF2B5EF4-FFF2-40B4-BE49-F238E27FC236}">
                <a16:creationId xmlns:a16="http://schemas.microsoft.com/office/drawing/2014/main" id="{CA0B632C-318A-4CD6-AB6C-EBAAAF3AAAE6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08252" y="7864728"/>
            <a:ext cx="549317" cy="549317"/>
          </a:xfrm>
          <a:prstGeom prst="rect">
            <a:avLst/>
          </a:prstGeom>
        </p:spPr>
      </p:pic>
      <p:pic>
        <p:nvPicPr>
          <p:cNvPr id="76" name="Image 75">
            <a:extLst>
              <a:ext uri="{FF2B5EF4-FFF2-40B4-BE49-F238E27FC236}">
                <a16:creationId xmlns:a16="http://schemas.microsoft.com/office/drawing/2014/main" id="{8EF7DF36-EF76-4A89-B4BE-7395A3CC825E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l="19318" t="44554" r="55332" b="27544"/>
          <a:stretch/>
        </p:blipFill>
        <p:spPr>
          <a:xfrm>
            <a:off x="-3785082" y="7315878"/>
            <a:ext cx="651466" cy="403135"/>
          </a:xfrm>
          <a:prstGeom prst="rect">
            <a:avLst/>
          </a:prstGeom>
        </p:spPr>
      </p:pic>
      <p:pic>
        <p:nvPicPr>
          <p:cNvPr id="77" name="Image 76">
            <a:extLst>
              <a:ext uri="{FF2B5EF4-FFF2-40B4-BE49-F238E27FC236}">
                <a16:creationId xmlns:a16="http://schemas.microsoft.com/office/drawing/2014/main" id="{8FFEDDC6-8492-4AD4-95C5-D1448815B31F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89549">
            <a:off x="-3864961" y="7761373"/>
            <a:ext cx="657283" cy="657283"/>
          </a:xfrm>
          <a:prstGeom prst="rect">
            <a:avLst/>
          </a:prstGeom>
        </p:spPr>
      </p:pic>
      <p:sp>
        <p:nvSpPr>
          <p:cNvPr id="78" name="ZoneTexte 77">
            <a:extLst>
              <a:ext uri="{FF2B5EF4-FFF2-40B4-BE49-F238E27FC236}">
                <a16:creationId xmlns:a16="http://schemas.microsoft.com/office/drawing/2014/main" id="{3A6C06EE-5C50-4B7B-813F-869A1E27515C}"/>
              </a:ext>
            </a:extLst>
          </p:cNvPr>
          <p:cNvSpPr txBox="1"/>
          <p:nvPr/>
        </p:nvSpPr>
        <p:spPr>
          <a:xfrm>
            <a:off x="-5274173" y="6556662"/>
            <a:ext cx="30429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u="sng" dirty="0"/>
              <a:t>Matériel fréquent</a:t>
            </a:r>
          </a:p>
        </p:txBody>
      </p:sp>
      <p:pic>
        <p:nvPicPr>
          <p:cNvPr id="79" name="Image 78">
            <a:extLst>
              <a:ext uri="{FF2B5EF4-FFF2-40B4-BE49-F238E27FC236}">
                <a16:creationId xmlns:a16="http://schemas.microsoft.com/office/drawing/2014/main" id="{9B37F0B8-44E8-4790-B627-657F75C77AB7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0315" y="7199290"/>
            <a:ext cx="542592" cy="542592"/>
          </a:xfrm>
          <a:prstGeom prst="rect">
            <a:avLst/>
          </a:prstGeom>
        </p:spPr>
      </p:pic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id="{650651B7-0B32-40FB-AD6A-171D95023A7B}"/>
              </a:ext>
            </a:extLst>
          </p:cNvPr>
          <p:cNvCxnSpPr/>
          <p:nvPr/>
        </p:nvCxnSpPr>
        <p:spPr>
          <a:xfrm>
            <a:off x="1903857" y="8192776"/>
            <a:ext cx="45940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eur droit 79">
            <a:extLst>
              <a:ext uri="{FF2B5EF4-FFF2-40B4-BE49-F238E27FC236}">
                <a16:creationId xmlns:a16="http://schemas.microsoft.com/office/drawing/2014/main" id="{BFEB639D-BF1D-4519-AC95-15A1BD8D6E09}"/>
              </a:ext>
            </a:extLst>
          </p:cNvPr>
          <p:cNvCxnSpPr/>
          <p:nvPr/>
        </p:nvCxnSpPr>
        <p:spPr>
          <a:xfrm>
            <a:off x="1899175" y="8475604"/>
            <a:ext cx="45940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cteur droit 80">
            <a:extLst>
              <a:ext uri="{FF2B5EF4-FFF2-40B4-BE49-F238E27FC236}">
                <a16:creationId xmlns:a16="http://schemas.microsoft.com/office/drawing/2014/main" id="{95653262-F8A6-4EFB-8D3B-D25FA7FB006C}"/>
              </a:ext>
            </a:extLst>
          </p:cNvPr>
          <p:cNvCxnSpPr/>
          <p:nvPr/>
        </p:nvCxnSpPr>
        <p:spPr>
          <a:xfrm>
            <a:off x="1899175" y="8751294"/>
            <a:ext cx="45940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1" name="Image 90">
            <a:extLst>
              <a:ext uri="{FF2B5EF4-FFF2-40B4-BE49-F238E27FC236}">
                <a16:creationId xmlns:a16="http://schemas.microsoft.com/office/drawing/2014/main" id="{B973F18B-018E-4401-A2A5-9ED8BB7F9296}"/>
              </a:ext>
            </a:extLst>
          </p:cNvPr>
          <p:cNvPicPr>
            <a:picLocks noChangeAspect="1"/>
          </p:cNvPicPr>
          <p:nvPr/>
        </p:nvPicPr>
        <p:blipFill rotWithShape="1">
          <a:blip r:embed="rId20"/>
          <a:srcRect l="30373" t="31899" r="28920" b="17677"/>
          <a:stretch/>
        </p:blipFill>
        <p:spPr>
          <a:xfrm>
            <a:off x="2779124" y="4090421"/>
            <a:ext cx="1299748" cy="9051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3" name="Image 92">
            <a:extLst>
              <a:ext uri="{FF2B5EF4-FFF2-40B4-BE49-F238E27FC236}">
                <a16:creationId xmlns:a16="http://schemas.microsoft.com/office/drawing/2014/main" id="{7610DEA8-D3C1-4696-9FCC-6EC2F54D32C3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48992" y="3286187"/>
            <a:ext cx="1234225" cy="6997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5" name="ZoneTexte 94">
            <a:extLst>
              <a:ext uri="{FF2B5EF4-FFF2-40B4-BE49-F238E27FC236}">
                <a16:creationId xmlns:a16="http://schemas.microsoft.com/office/drawing/2014/main" id="{14F21A94-2001-4917-9964-A666E2A39289}"/>
              </a:ext>
            </a:extLst>
          </p:cNvPr>
          <p:cNvSpPr txBox="1"/>
          <p:nvPr/>
        </p:nvSpPr>
        <p:spPr>
          <a:xfrm>
            <a:off x="3720589" y="2448633"/>
            <a:ext cx="7161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dirty="0">
                <a:latin typeface="OpenDyslexic" panose="00000500000000000000" pitchFamily="50" charset="0"/>
              </a:rPr>
              <a:t>48</a:t>
            </a:r>
          </a:p>
          <a:p>
            <a:pPr algn="r"/>
            <a:r>
              <a:rPr lang="fr-FR" sz="2000" dirty="0">
                <a:latin typeface="OpenDyslexic" panose="00000500000000000000" pitchFamily="50" charset="0"/>
              </a:rPr>
              <a:t>+25</a:t>
            </a:r>
          </a:p>
        </p:txBody>
      </p:sp>
      <p:cxnSp>
        <p:nvCxnSpPr>
          <p:cNvPr id="96" name="Connecteur droit 95">
            <a:extLst>
              <a:ext uri="{FF2B5EF4-FFF2-40B4-BE49-F238E27FC236}">
                <a16:creationId xmlns:a16="http://schemas.microsoft.com/office/drawing/2014/main" id="{0869E8FA-21FD-4D5C-A482-0A5A008687A8}"/>
              </a:ext>
            </a:extLst>
          </p:cNvPr>
          <p:cNvCxnSpPr>
            <a:cxnSpLocks/>
          </p:cNvCxnSpPr>
          <p:nvPr/>
        </p:nvCxnSpPr>
        <p:spPr>
          <a:xfrm>
            <a:off x="3832420" y="3137194"/>
            <a:ext cx="71619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7" name="Image 96">
            <a:extLst>
              <a:ext uri="{FF2B5EF4-FFF2-40B4-BE49-F238E27FC236}">
                <a16:creationId xmlns:a16="http://schemas.microsoft.com/office/drawing/2014/main" id="{68D7EA4B-D41B-48EA-93B9-7B41D3501980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293745" y="1330449"/>
            <a:ext cx="551719" cy="819169"/>
          </a:xfrm>
          <a:prstGeom prst="rect">
            <a:avLst/>
          </a:prstGeom>
          <a:effectLst/>
        </p:spPr>
      </p:pic>
      <p:pic>
        <p:nvPicPr>
          <p:cNvPr id="98" name="Image 97">
            <a:extLst>
              <a:ext uri="{FF2B5EF4-FFF2-40B4-BE49-F238E27FC236}">
                <a16:creationId xmlns:a16="http://schemas.microsoft.com/office/drawing/2014/main" id="{BB328846-9B7A-403F-8BA7-4EAA0BFCC036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326795" y="1330449"/>
            <a:ext cx="650021" cy="777155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99" name="Image 98">
            <a:extLst>
              <a:ext uri="{FF2B5EF4-FFF2-40B4-BE49-F238E27FC236}">
                <a16:creationId xmlns:a16="http://schemas.microsoft.com/office/drawing/2014/main" id="{2CDD66A0-B4F6-40D0-AC8A-F437F5C9A150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31768" y="918266"/>
            <a:ext cx="637958" cy="672088"/>
          </a:xfrm>
          <a:prstGeom prst="rect">
            <a:avLst/>
          </a:prstGeom>
        </p:spPr>
      </p:pic>
      <p:pic>
        <p:nvPicPr>
          <p:cNvPr id="100" name="Image 99">
            <a:extLst>
              <a:ext uri="{FF2B5EF4-FFF2-40B4-BE49-F238E27FC236}">
                <a16:creationId xmlns:a16="http://schemas.microsoft.com/office/drawing/2014/main" id="{503D845C-3BDC-4ECE-A3CC-C2B27EC485A8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51030" y="1856600"/>
            <a:ext cx="725686" cy="564816"/>
          </a:xfrm>
          <a:prstGeom prst="rect">
            <a:avLst/>
          </a:prstGeom>
        </p:spPr>
      </p:pic>
      <p:pic>
        <p:nvPicPr>
          <p:cNvPr id="101" name="Image 100">
            <a:extLst>
              <a:ext uri="{FF2B5EF4-FFF2-40B4-BE49-F238E27FC236}">
                <a16:creationId xmlns:a16="http://schemas.microsoft.com/office/drawing/2014/main" id="{C61731A1-B73C-45DB-B14E-AF671B490F13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1579" y="480054"/>
            <a:ext cx="788456" cy="885284"/>
          </a:xfrm>
          <a:prstGeom prst="rect">
            <a:avLst/>
          </a:prstGeom>
        </p:spPr>
      </p:pic>
      <p:pic>
        <p:nvPicPr>
          <p:cNvPr id="103" name="Image 102">
            <a:extLst>
              <a:ext uri="{FF2B5EF4-FFF2-40B4-BE49-F238E27FC236}">
                <a16:creationId xmlns:a16="http://schemas.microsoft.com/office/drawing/2014/main" id="{482FD055-5F4C-4D8F-88F2-D5BCBD827F65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96579" y="2519205"/>
            <a:ext cx="900459" cy="830990"/>
          </a:xfrm>
          <a:prstGeom prst="rect">
            <a:avLst/>
          </a:prstGeom>
        </p:spPr>
      </p:pic>
      <p:pic>
        <p:nvPicPr>
          <p:cNvPr id="104" name="Image 103">
            <a:extLst>
              <a:ext uri="{FF2B5EF4-FFF2-40B4-BE49-F238E27FC236}">
                <a16:creationId xmlns:a16="http://schemas.microsoft.com/office/drawing/2014/main" id="{21794447-57E3-4AB3-8040-67DA7D08BCFF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74" y="3424399"/>
            <a:ext cx="725686" cy="564816"/>
          </a:xfrm>
          <a:prstGeom prst="rect">
            <a:avLst/>
          </a:prstGeom>
        </p:spPr>
      </p:pic>
      <p:pic>
        <p:nvPicPr>
          <p:cNvPr id="105" name="Image 104">
            <a:extLst>
              <a:ext uri="{FF2B5EF4-FFF2-40B4-BE49-F238E27FC236}">
                <a16:creationId xmlns:a16="http://schemas.microsoft.com/office/drawing/2014/main" id="{BF2FC946-6B81-47FC-AEEB-769D607BA0D5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54" y="4392766"/>
            <a:ext cx="900459" cy="830990"/>
          </a:xfrm>
          <a:prstGeom prst="rect">
            <a:avLst/>
          </a:prstGeom>
        </p:spPr>
      </p:pic>
      <p:pic>
        <p:nvPicPr>
          <p:cNvPr id="106" name="Image 105">
            <a:extLst>
              <a:ext uri="{FF2B5EF4-FFF2-40B4-BE49-F238E27FC236}">
                <a16:creationId xmlns:a16="http://schemas.microsoft.com/office/drawing/2014/main" id="{5658896C-F88F-4450-AA9E-96F0BBCE1EDC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24" y="2486730"/>
            <a:ext cx="900459" cy="830990"/>
          </a:xfrm>
          <a:prstGeom prst="rect">
            <a:avLst/>
          </a:prstGeom>
        </p:spPr>
      </p:pic>
      <p:pic>
        <p:nvPicPr>
          <p:cNvPr id="107" name="Image 106">
            <a:extLst>
              <a:ext uri="{FF2B5EF4-FFF2-40B4-BE49-F238E27FC236}">
                <a16:creationId xmlns:a16="http://schemas.microsoft.com/office/drawing/2014/main" id="{CFA2F677-9798-481D-BA7A-D572E448C687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6410" y="1739028"/>
            <a:ext cx="637958" cy="672088"/>
          </a:xfrm>
          <a:prstGeom prst="rect">
            <a:avLst/>
          </a:prstGeom>
        </p:spPr>
      </p:pic>
      <p:cxnSp>
        <p:nvCxnSpPr>
          <p:cNvPr id="60" name="Connecteur droit 59">
            <a:extLst>
              <a:ext uri="{FF2B5EF4-FFF2-40B4-BE49-F238E27FC236}">
                <a16:creationId xmlns:a16="http://schemas.microsoft.com/office/drawing/2014/main" id="{9BF2A884-FE74-4B71-B3B8-CAB6FCE1F2E6}"/>
              </a:ext>
            </a:extLst>
          </p:cNvPr>
          <p:cNvCxnSpPr/>
          <p:nvPr/>
        </p:nvCxnSpPr>
        <p:spPr>
          <a:xfrm>
            <a:off x="1903856" y="6594189"/>
            <a:ext cx="45940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60">
            <a:extLst>
              <a:ext uri="{FF2B5EF4-FFF2-40B4-BE49-F238E27FC236}">
                <a16:creationId xmlns:a16="http://schemas.microsoft.com/office/drawing/2014/main" id="{9131F276-6112-4D49-AA0A-D75D90730986}"/>
              </a:ext>
            </a:extLst>
          </p:cNvPr>
          <p:cNvCxnSpPr/>
          <p:nvPr/>
        </p:nvCxnSpPr>
        <p:spPr>
          <a:xfrm>
            <a:off x="1899174" y="6877017"/>
            <a:ext cx="45940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Étoile : 5 branches 61">
            <a:extLst>
              <a:ext uri="{FF2B5EF4-FFF2-40B4-BE49-F238E27FC236}">
                <a16:creationId xmlns:a16="http://schemas.microsoft.com/office/drawing/2014/main" id="{559C8554-1A2F-4143-8A8F-906969F3183A}"/>
              </a:ext>
            </a:extLst>
          </p:cNvPr>
          <p:cNvSpPr/>
          <p:nvPr/>
        </p:nvSpPr>
        <p:spPr>
          <a:xfrm>
            <a:off x="1586156" y="8912315"/>
            <a:ext cx="182486" cy="207622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Triangle isocèle 62">
            <a:extLst>
              <a:ext uri="{FF2B5EF4-FFF2-40B4-BE49-F238E27FC236}">
                <a16:creationId xmlns:a16="http://schemas.microsoft.com/office/drawing/2014/main" id="{BEB103D6-88D6-41D2-A70D-9300515A4AAF}"/>
              </a:ext>
            </a:extLst>
          </p:cNvPr>
          <p:cNvSpPr/>
          <p:nvPr/>
        </p:nvSpPr>
        <p:spPr>
          <a:xfrm>
            <a:off x="2450595" y="8941214"/>
            <a:ext cx="136194" cy="178723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Cœur 63">
            <a:extLst>
              <a:ext uri="{FF2B5EF4-FFF2-40B4-BE49-F238E27FC236}">
                <a16:creationId xmlns:a16="http://schemas.microsoft.com/office/drawing/2014/main" id="{2FACC9A7-FD4E-4E0B-BF6E-843ADA6291E2}"/>
              </a:ext>
            </a:extLst>
          </p:cNvPr>
          <p:cNvSpPr/>
          <p:nvPr/>
        </p:nvSpPr>
        <p:spPr>
          <a:xfrm>
            <a:off x="3249452" y="8941214"/>
            <a:ext cx="142708" cy="207618"/>
          </a:xfrm>
          <a:prstGeom prst="hear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Soleil 64">
            <a:extLst>
              <a:ext uri="{FF2B5EF4-FFF2-40B4-BE49-F238E27FC236}">
                <a16:creationId xmlns:a16="http://schemas.microsoft.com/office/drawing/2014/main" id="{5B04F4D1-A8E3-450F-9C9E-EEDB2FD0B917}"/>
              </a:ext>
            </a:extLst>
          </p:cNvPr>
          <p:cNvSpPr/>
          <p:nvPr/>
        </p:nvSpPr>
        <p:spPr>
          <a:xfrm>
            <a:off x="3981742" y="8941214"/>
            <a:ext cx="176187" cy="178717"/>
          </a:xfrm>
          <a:prstGeom prst="sun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Éclair 65">
            <a:extLst>
              <a:ext uri="{FF2B5EF4-FFF2-40B4-BE49-F238E27FC236}">
                <a16:creationId xmlns:a16="http://schemas.microsoft.com/office/drawing/2014/main" id="{78379310-A168-46AC-B101-6FE080A623C0}"/>
              </a:ext>
            </a:extLst>
          </p:cNvPr>
          <p:cNvSpPr/>
          <p:nvPr/>
        </p:nvSpPr>
        <p:spPr>
          <a:xfrm>
            <a:off x="4838666" y="8912314"/>
            <a:ext cx="124634" cy="192009"/>
          </a:xfrm>
          <a:prstGeom prst="lightningBol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2" name="Lune 81">
            <a:extLst>
              <a:ext uri="{FF2B5EF4-FFF2-40B4-BE49-F238E27FC236}">
                <a16:creationId xmlns:a16="http://schemas.microsoft.com/office/drawing/2014/main" id="{A5791E06-637A-4D70-9C4E-34536DC043D6}"/>
              </a:ext>
            </a:extLst>
          </p:cNvPr>
          <p:cNvSpPr/>
          <p:nvPr/>
        </p:nvSpPr>
        <p:spPr>
          <a:xfrm>
            <a:off x="5674799" y="8896703"/>
            <a:ext cx="124634" cy="207621"/>
          </a:xfrm>
          <a:prstGeom prst="moon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3" name="Image 82">
            <a:extLst>
              <a:ext uri="{FF2B5EF4-FFF2-40B4-BE49-F238E27FC236}">
                <a16:creationId xmlns:a16="http://schemas.microsoft.com/office/drawing/2014/main" id="{F145B5F3-55BF-4314-9BB3-30988949ABFD}"/>
              </a:ext>
            </a:extLst>
          </p:cNvPr>
          <p:cNvPicPr>
            <a:picLocks noChangeAspect="1"/>
          </p:cNvPicPr>
          <p:nvPr/>
        </p:nvPicPr>
        <p:blipFill rotWithShape="1"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2"/>
          <a:stretch/>
        </p:blipFill>
        <p:spPr>
          <a:xfrm>
            <a:off x="5052618" y="4342158"/>
            <a:ext cx="952500" cy="659442"/>
          </a:xfrm>
          <a:prstGeom prst="rect">
            <a:avLst/>
          </a:prstGeom>
        </p:spPr>
      </p:pic>
      <p:pic>
        <p:nvPicPr>
          <p:cNvPr id="84" name="Image 83">
            <a:extLst>
              <a:ext uri="{FF2B5EF4-FFF2-40B4-BE49-F238E27FC236}">
                <a16:creationId xmlns:a16="http://schemas.microsoft.com/office/drawing/2014/main" id="{2FFE4233-0044-411A-96F5-2CDCA2C1CFEC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92" y="1314391"/>
            <a:ext cx="788456" cy="885284"/>
          </a:xfrm>
          <a:prstGeom prst="rect">
            <a:avLst/>
          </a:prstGeom>
        </p:spPr>
      </p:pic>
      <p:pic>
        <p:nvPicPr>
          <p:cNvPr id="85" name="Image 84">
            <a:extLst>
              <a:ext uri="{FF2B5EF4-FFF2-40B4-BE49-F238E27FC236}">
                <a16:creationId xmlns:a16="http://schemas.microsoft.com/office/drawing/2014/main" id="{F0B37C84-307D-4030-BC6B-26CAAD728A5E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2751129" y="1567972"/>
            <a:ext cx="927865" cy="604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798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Image 56">
            <a:extLst>
              <a:ext uri="{FF2B5EF4-FFF2-40B4-BE49-F238E27FC236}">
                <a16:creationId xmlns:a16="http://schemas.microsoft.com/office/drawing/2014/main" id="{F7E31372-9B00-43DC-8F2D-6050A758BD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60" r="51158"/>
          <a:stretch/>
        </p:blipFill>
        <p:spPr>
          <a:xfrm>
            <a:off x="1496797" y="2381714"/>
            <a:ext cx="551720" cy="844250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A1CDBD3C-1191-4CD0-9A48-50E15CA88D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869" y="1628016"/>
            <a:ext cx="594554" cy="594554"/>
          </a:xfrm>
          <a:prstGeom prst="rect">
            <a:avLst/>
          </a:prstGeom>
        </p:spPr>
      </p:pic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4CBB617A-D9DC-4FE3-A6FA-C378DD4A92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7500268"/>
              </p:ext>
            </p:extLst>
          </p:nvPr>
        </p:nvGraphicFramePr>
        <p:xfrm>
          <a:off x="100887" y="964786"/>
          <a:ext cx="6656222" cy="529136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79414">
                  <a:extLst>
                    <a:ext uri="{9D8B030D-6E8A-4147-A177-3AD203B41FA5}">
                      <a16:colId xmlns:a16="http://schemas.microsoft.com/office/drawing/2014/main" val="1492216378"/>
                    </a:ext>
                  </a:extLst>
                </a:gridCol>
                <a:gridCol w="2728082">
                  <a:extLst>
                    <a:ext uri="{9D8B030D-6E8A-4147-A177-3AD203B41FA5}">
                      <a16:colId xmlns:a16="http://schemas.microsoft.com/office/drawing/2014/main" val="2998484073"/>
                    </a:ext>
                  </a:extLst>
                </a:gridCol>
                <a:gridCol w="2548726">
                  <a:extLst>
                    <a:ext uri="{9D8B030D-6E8A-4147-A177-3AD203B41FA5}">
                      <a16:colId xmlns:a16="http://schemas.microsoft.com/office/drawing/2014/main" val="4077398760"/>
                    </a:ext>
                  </a:extLst>
                </a:gridCol>
              </a:tblGrid>
              <a:tr h="187154"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matériel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consigne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41949269"/>
                  </a:ext>
                </a:extLst>
              </a:tr>
              <a:tr h="968419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Script cole" panose="00000400000000000000" pitchFamily="2" charset="0"/>
                        </a:rPr>
                        <a:t>géométrie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fr-FR" sz="1200" dirty="0">
                          <a:latin typeface="Script cole" panose="00000400000000000000" pitchFamily="2" charset="0"/>
                        </a:rPr>
                        <a:t>Atelier: la droite numérique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0335265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Script cole" panose="00000400000000000000" pitchFamily="2" charset="0"/>
                        </a:rPr>
                        <a:t>numération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Script cole" panose="00000400000000000000" pitchFamily="2" charset="0"/>
                        </a:rPr>
                        <a:t>Le nombre 100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6156811"/>
                  </a:ext>
                </a:extLst>
              </a:tr>
              <a:tr h="802106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latin typeface="Script cole" panose="00000400000000000000" pitchFamily="2" charset="0"/>
                        </a:rPr>
                        <a:t>calcul</a:t>
                      </a:r>
                    </a:p>
                    <a:p>
                      <a:pPr algn="ctr"/>
                      <a:endParaRPr lang="fr-FR" sz="1200" dirty="0">
                        <a:latin typeface="Script cole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>
                          <a:latin typeface="Script cole" panose="00000400000000000000" pitchFamily="2" charset="0"/>
                        </a:rPr>
                        <a:t>L’addition posée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0" u="none" dirty="0">
                          <a:latin typeface="Script cole" panose="00000400000000000000" pitchFamily="2" charset="0"/>
                        </a:rPr>
                        <a:t>Prends la fiche ardoise et fais le plus d’additions sans erreur.</a:t>
                      </a:r>
                    </a:p>
                    <a:p>
                      <a:endParaRPr lang="fr-FR" sz="1200" b="0" u="none" dirty="0">
                        <a:latin typeface="Script cole" panose="000004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7687750"/>
                  </a:ext>
                </a:extLst>
              </a:tr>
              <a:tr h="1127961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latin typeface="Script cole" panose="00000400000000000000" pitchFamily="2" charset="0"/>
                        </a:rPr>
                        <a:t>mesure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>
                        <a:latin typeface="Script cole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latin typeface="Script cole" panose="00000400000000000000" pitchFamily="2" charset="0"/>
                        </a:rPr>
                        <a:t>Pèse les différentes bouteille en suivant la fiche de comparaison.</a:t>
                      </a:r>
                    </a:p>
                    <a:p>
                      <a:r>
                        <a:rPr lang="fr-FR" sz="1200" dirty="0">
                          <a:latin typeface="Script cole" panose="00000400000000000000" pitchFamily="2" charset="0"/>
                        </a:rPr>
                        <a:t>Fais les pages de ton fichier qui ont un point de couleur.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3464748"/>
                  </a:ext>
                </a:extLst>
              </a:tr>
              <a:tr h="1127961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latin typeface="Script cole" panose="00000400000000000000" pitchFamily="2" charset="0"/>
                        </a:rPr>
                        <a:t>géométrie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600" dirty="0">
                        <a:latin typeface="Script cole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0" u="none" dirty="0">
                          <a:latin typeface="Script cole" panose="00000400000000000000" pitchFamily="2" charset="0"/>
                        </a:rPr>
                        <a:t>Fais les pages de ton fichier qui ont un point de couleur.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2415824"/>
                  </a:ext>
                </a:extLst>
              </a:tr>
            </a:tbl>
          </a:graphicData>
        </a:graphic>
      </p:graphicFrame>
      <p:graphicFrame>
        <p:nvGraphicFramePr>
          <p:cNvPr id="20" name="Tableau 19">
            <a:extLst>
              <a:ext uri="{FF2B5EF4-FFF2-40B4-BE49-F238E27FC236}">
                <a16:creationId xmlns:a16="http://schemas.microsoft.com/office/drawing/2014/main" id="{B881E44B-052F-43F5-8C07-4EF9260057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6972311"/>
              </p:ext>
            </p:extLst>
          </p:nvPr>
        </p:nvGraphicFramePr>
        <p:xfrm>
          <a:off x="109825" y="6893477"/>
          <a:ext cx="6656222" cy="29280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79414">
                  <a:extLst>
                    <a:ext uri="{9D8B030D-6E8A-4147-A177-3AD203B41FA5}">
                      <a16:colId xmlns:a16="http://schemas.microsoft.com/office/drawing/2014/main" val="1492216378"/>
                    </a:ext>
                  </a:extLst>
                </a:gridCol>
                <a:gridCol w="1758936">
                  <a:extLst>
                    <a:ext uri="{9D8B030D-6E8A-4147-A177-3AD203B41FA5}">
                      <a16:colId xmlns:a16="http://schemas.microsoft.com/office/drawing/2014/main" val="2998484073"/>
                    </a:ext>
                  </a:extLst>
                </a:gridCol>
                <a:gridCol w="969146">
                  <a:extLst>
                    <a:ext uri="{9D8B030D-6E8A-4147-A177-3AD203B41FA5}">
                      <a16:colId xmlns:a16="http://schemas.microsoft.com/office/drawing/2014/main" val="1382538220"/>
                    </a:ext>
                  </a:extLst>
                </a:gridCol>
                <a:gridCol w="789790">
                  <a:extLst>
                    <a:ext uri="{9D8B030D-6E8A-4147-A177-3AD203B41FA5}">
                      <a16:colId xmlns:a16="http://schemas.microsoft.com/office/drawing/2014/main" val="4077398760"/>
                    </a:ext>
                  </a:extLst>
                </a:gridCol>
                <a:gridCol w="1758936">
                  <a:extLst>
                    <a:ext uri="{9D8B030D-6E8A-4147-A177-3AD203B41FA5}">
                      <a16:colId xmlns:a16="http://schemas.microsoft.com/office/drawing/2014/main" val="4097774606"/>
                    </a:ext>
                  </a:extLst>
                </a:gridCol>
              </a:tblGrid>
              <a:tr h="187154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dirty="0"/>
                        <a:t>matériel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dirty="0"/>
                        <a:t>consigne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1949269"/>
                  </a:ext>
                </a:extLst>
              </a:tr>
              <a:tr h="59335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Je trouve des nombres à partir des mots</a:t>
                      </a:r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600" dirty="0">
                        <a:latin typeface="Script cole" panose="00000400000000000000" pitchFamily="2" charset="0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b="0" u="non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8619818"/>
                  </a:ext>
                </a:extLst>
              </a:tr>
              <a:tr h="961094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J’encadre les nombres à la dizaine</a:t>
                      </a:r>
                    </a:p>
                    <a:p>
                      <a:pPr algn="ctr"/>
                      <a:r>
                        <a:rPr lang="fr-FR" b="1" dirty="0"/>
                        <a:t>50</a:t>
                      </a:r>
                      <a:r>
                        <a:rPr lang="fr-FR" dirty="0"/>
                        <a:t> &lt; 56 &lt; </a:t>
                      </a:r>
                      <a:r>
                        <a:rPr lang="fr-FR" b="1" dirty="0"/>
                        <a:t>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Script cole" panose="00000400000000000000" pitchFamily="2" charset="0"/>
                        </a:rPr>
                        <a:t>…..&lt;78&lt;……</a:t>
                      </a:r>
                    </a:p>
                    <a:p>
                      <a:pPr algn="ctr"/>
                      <a:r>
                        <a:rPr lang="fr-FR" sz="1400" dirty="0">
                          <a:latin typeface="Script cole" panose="00000400000000000000" pitchFamily="2" charset="0"/>
                        </a:rPr>
                        <a:t>…..&lt;34&lt;……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>
                          <a:latin typeface="Script cole" panose="00000400000000000000" pitchFamily="2" charset="0"/>
                        </a:rPr>
                        <a:t>…..&lt;95&lt;……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>
                          <a:latin typeface="Script cole" panose="00000400000000000000" pitchFamily="2" charset="0"/>
                        </a:rPr>
                        <a:t>…..&lt;47&lt;……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…..&lt;63&lt;……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…..&lt;85&lt;……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…..&lt;21&lt;……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…..&lt;84&lt;……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b="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…..&lt;113&lt;……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…..&lt;128&lt;……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…..&lt;142&lt;……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…..&lt;136&lt;……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0335265"/>
                  </a:ext>
                </a:extLst>
              </a:tr>
              <a:tr h="961094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Dictée de nombres</a:t>
                      </a:r>
                    </a:p>
                    <a:p>
                      <a:pPr algn="ctr"/>
                      <a:endParaRPr lang="fr-FR" dirty="0"/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endParaRPr lang="fr-FR" sz="1800" dirty="0">
                        <a:latin typeface="Script cole" panose="00000400000000000000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b="1" u="sng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6156811"/>
                  </a:ext>
                </a:extLst>
              </a:tr>
            </a:tbl>
          </a:graphicData>
        </a:graphic>
      </p:graphicFrame>
      <p:pic>
        <p:nvPicPr>
          <p:cNvPr id="47" name="Image 46">
            <a:extLst>
              <a:ext uri="{FF2B5EF4-FFF2-40B4-BE49-F238E27FC236}">
                <a16:creationId xmlns:a16="http://schemas.microsoft.com/office/drawing/2014/main" id="{E06D4225-C14A-4B65-8938-3EFA85DB3C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738" y="3357502"/>
            <a:ext cx="594554" cy="594554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8AEE9AF6-1B82-4DB2-938D-CDB6E8BEAF86}"/>
              </a:ext>
            </a:extLst>
          </p:cNvPr>
          <p:cNvSpPr txBox="1"/>
          <p:nvPr/>
        </p:nvSpPr>
        <p:spPr>
          <a:xfrm>
            <a:off x="3833475" y="110722"/>
            <a:ext cx="3219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KG Be Still And Know" panose="02000503000000020004" pitchFamily="2" charset="0"/>
              </a:rPr>
              <a:t>Plan de travail n°3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F3020A8-B03F-4E43-AF7E-2FD375327D6B}"/>
              </a:ext>
            </a:extLst>
          </p:cNvPr>
          <p:cNvSpPr txBox="1"/>
          <p:nvPr/>
        </p:nvSpPr>
        <p:spPr>
          <a:xfrm>
            <a:off x="-1" y="45482"/>
            <a:ext cx="3099385" cy="37440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>
                <a:latin typeface="KG Be Still And Know" panose="02000503000000020004" pitchFamily="2" charset="0"/>
              </a:rPr>
              <a:t>P: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FC9E27CD-BBCC-41B8-9585-2595DB87C60B}"/>
              </a:ext>
            </a:extLst>
          </p:cNvPr>
          <p:cNvSpPr txBox="1"/>
          <p:nvPr/>
        </p:nvSpPr>
        <p:spPr>
          <a:xfrm>
            <a:off x="-2" y="507669"/>
            <a:ext cx="6858001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KG Be Still And Know" panose="02000503000000020004" pitchFamily="2" charset="0"/>
              </a:rPr>
              <a:t>Activités obligatoires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2D4B2502-9896-4F97-B577-B4AA3C9AD27B}"/>
              </a:ext>
            </a:extLst>
          </p:cNvPr>
          <p:cNvSpPr txBox="1"/>
          <p:nvPr/>
        </p:nvSpPr>
        <p:spPr>
          <a:xfrm>
            <a:off x="54453" y="6378737"/>
            <a:ext cx="6858000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KG Be Still And Know" panose="02000503000000020004" pitchFamily="2" charset="0"/>
              </a:rPr>
              <a:t>Activités d’entrainement aux étoiles de compétence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6549637-F9DF-4348-B7C8-949E4BD86E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1246" y="1838316"/>
            <a:ext cx="722718" cy="722718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185CC140-4A6D-4928-87B2-AC9E02B11596}"/>
              </a:ext>
            </a:extLst>
          </p:cNvPr>
          <p:cNvSpPr/>
          <p:nvPr/>
        </p:nvSpPr>
        <p:spPr>
          <a:xfrm>
            <a:off x="7320429" y="3180564"/>
            <a:ext cx="18862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85800">
              <a:defRPr/>
            </a:pPr>
            <a:r>
              <a:rPr lang="fr-FR" sz="1200" dirty="0"/>
              <a:t>Je prends un tiroir bleu et je fais les activités d’entrainement.</a:t>
            </a:r>
          </a:p>
        </p:txBody>
      </p:sp>
      <p:pic>
        <p:nvPicPr>
          <p:cNvPr id="42" name="Image 41">
            <a:extLst>
              <a:ext uri="{FF2B5EF4-FFF2-40B4-BE49-F238E27FC236}">
                <a16:creationId xmlns:a16="http://schemas.microsoft.com/office/drawing/2014/main" id="{B4212BEE-DF15-4333-BC90-EBDD0F4346C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0456">
            <a:off x="-1710923" y="3851852"/>
            <a:ext cx="358686" cy="358686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145095C8-D26D-4AA2-BBA9-6558062241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07182" y="5978547"/>
            <a:ext cx="485636" cy="485636"/>
          </a:xfrm>
          <a:prstGeom prst="rect">
            <a:avLst/>
          </a:prstGeom>
        </p:spPr>
      </p:pic>
      <p:pic>
        <p:nvPicPr>
          <p:cNvPr id="39" name="Image 38">
            <a:extLst>
              <a:ext uri="{FF2B5EF4-FFF2-40B4-BE49-F238E27FC236}">
                <a16:creationId xmlns:a16="http://schemas.microsoft.com/office/drawing/2014/main" id="{3B485CB4-EC2F-494D-B57D-FAACA24D16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897" y="3361117"/>
            <a:ext cx="485636" cy="48563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7F918D07-9EA5-4B6B-8E6C-21A536F2D58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26" b="12186"/>
          <a:stretch/>
        </p:blipFill>
        <p:spPr>
          <a:xfrm>
            <a:off x="-3425255" y="4767364"/>
            <a:ext cx="1028302" cy="763908"/>
          </a:xfrm>
          <a:prstGeom prst="rect">
            <a:avLst/>
          </a:prstGeom>
        </p:spPr>
      </p:pic>
      <p:sp>
        <p:nvSpPr>
          <p:cNvPr id="29" name="ZoneTexte 28">
            <a:extLst>
              <a:ext uri="{FF2B5EF4-FFF2-40B4-BE49-F238E27FC236}">
                <a16:creationId xmlns:a16="http://schemas.microsoft.com/office/drawing/2014/main" id="{92873A75-BF35-484B-90C3-CB483F3ED64A}"/>
              </a:ext>
            </a:extLst>
          </p:cNvPr>
          <p:cNvSpPr txBox="1"/>
          <p:nvPr/>
        </p:nvSpPr>
        <p:spPr>
          <a:xfrm>
            <a:off x="8263531" y="5491220"/>
            <a:ext cx="1334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Je m’entraine pour l’étoile blanche.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CE3827A-9F09-4453-9099-A9ACD6214898}"/>
              </a:ext>
            </a:extLst>
          </p:cNvPr>
          <p:cNvSpPr/>
          <p:nvPr/>
        </p:nvSpPr>
        <p:spPr>
          <a:xfrm rot="20616718">
            <a:off x="-3109109" y="5086094"/>
            <a:ext cx="396007" cy="2427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</a:rPr>
              <a:t>G1</a:t>
            </a:r>
          </a:p>
        </p:txBody>
      </p:sp>
      <p:sp>
        <p:nvSpPr>
          <p:cNvPr id="35" name="Étoile : 5 branches 34">
            <a:extLst>
              <a:ext uri="{FF2B5EF4-FFF2-40B4-BE49-F238E27FC236}">
                <a16:creationId xmlns:a16="http://schemas.microsoft.com/office/drawing/2014/main" id="{E6F8F6A7-1EDE-4DBB-97DC-C580FF09065C}"/>
              </a:ext>
            </a:extLst>
          </p:cNvPr>
          <p:cNvSpPr/>
          <p:nvPr/>
        </p:nvSpPr>
        <p:spPr>
          <a:xfrm>
            <a:off x="8569605" y="6290110"/>
            <a:ext cx="361359" cy="304079"/>
          </a:xfrm>
          <a:prstGeom prst="star5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2B8A41FA-53D2-4EE3-8135-7E8211D9ED1C}"/>
              </a:ext>
            </a:extLst>
          </p:cNvPr>
          <p:cNvSpPr/>
          <p:nvPr/>
        </p:nvSpPr>
        <p:spPr>
          <a:xfrm>
            <a:off x="1642231" y="8962573"/>
            <a:ext cx="690202" cy="64607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Rectangle : coins arrondis 42">
            <a:extLst>
              <a:ext uri="{FF2B5EF4-FFF2-40B4-BE49-F238E27FC236}">
                <a16:creationId xmlns:a16="http://schemas.microsoft.com/office/drawing/2014/main" id="{4B50971B-455A-4024-BC47-C20CBE084FDC}"/>
              </a:ext>
            </a:extLst>
          </p:cNvPr>
          <p:cNvSpPr/>
          <p:nvPr/>
        </p:nvSpPr>
        <p:spPr>
          <a:xfrm>
            <a:off x="2447690" y="8962573"/>
            <a:ext cx="690202" cy="64607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Rectangle : coins arrondis 44">
            <a:extLst>
              <a:ext uri="{FF2B5EF4-FFF2-40B4-BE49-F238E27FC236}">
                <a16:creationId xmlns:a16="http://schemas.microsoft.com/office/drawing/2014/main" id="{0358355C-43FA-495D-AC8A-2E9EC7E2FA69}"/>
              </a:ext>
            </a:extLst>
          </p:cNvPr>
          <p:cNvSpPr/>
          <p:nvPr/>
        </p:nvSpPr>
        <p:spPr>
          <a:xfrm>
            <a:off x="3253149" y="8962573"/>
            <a:ext cx="690202" cy="64607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Rectangle : coins arrondis 48">
            <a:extLst>
              <a:ext uri="{FF2B5EF4-FFF2-40B4-BE49-F238E27FC236}">
                <a16:creationId xmlns:a16="http://schemas.microsoft.com/office/drawing/2014/main" id="{AB2611CE-8DBF-4284-8CBD-2FF94B6702F3}"/>
              </a:ext>
            </a:extLst>
          </p:cNvPr>
          <p:cNvSpPr/>
          <p:nvPr/>
        </p:nvSpPr>
        <p:spPr>
          <a:xfrm>
            <a:off x="4058608" y="8962573"/>
            <a:ext cx="690202" cy="64607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Rectangle : coins arrondis 49">
            <a:extLst>
              <a:ext uri="{FF2B5EF4-FFF2-40B4-BE49-F238E27FC236}">
                <a16:creationId xmlns:a16="http://schemas.microsoft.com/office/drawing/2014/main" id="{05181DCF-C689-46A8-B72A-76FCF87AB3E0}"/>
              </a:ext>
            </a:extLst>
          </p:cNvPr>
          <p:cNvSpPr/>
          <p:nvPr/>
        </p:nvSpPr>
        <p:spPr>
          <a:xfrm>
            <a:off x="4894741" y="8962573"/>
            <a:ext cx="690202" cy="64607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Rectangle : coins arrondis 51">
            <a:extLst>
              <a:ext uri="{FF2B5EF4-FFF2-40B4-BE49-F238E27FC236}">
                <a16:creationId xmlns:a16="http://schemas.microsoft.com/office/drawing/2014/main" id="{97B840FB-44FD-45BA-9FCA-C89F8485266B}"/>
              </a:ext>
            </a:extLst>
          </p:cNvPr>
          <p:cNvSpPr/>
          <p:nvPr/>
        </p:nvSpPr>
        <p:spPr>
          <a:xfrm>
            <a:off x="5700200" y="8962573"/>
            <a:ext cx="690202" cy="64607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5" name="Image 54">
            <a:extLst>
              <a:ext uri="{FF2B5EF4-FFF2-40B4-BE49-F238E27FC236}">
                <a16:creationId xmlns:a16="http://schemas.microsoft.com/office/drawing/2014/main" id="{365F93A1-28BC-476E-82E6-16575630D8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60" r="51158"/>
          <a:stretch/>
        </p:blipFill>
        <p:spPr>
          <a:xfrm>
            <a:off x="-2819455" y="2838346"/>
            <a:ext cx="551720" cy="844250"/>
          </a:xfrm>
          <a:prstGeom prst="rect">
            <a:avLst/>
          </a:prstGeom>
        </p:spPr>
      </p:pic>
      <p:pic>
        <p:nvPicPr>
          <p:cNvPr id="67" name="Image 66">
            <a:extLst>
              <a:ext uri="{FF2B5EF4-FFF2-40B4-BE49-F238E27FC236}">
                <a16:creationId xmlns:a16="http://schemas.microsoft.com/office/drawing/2014/main" id="{AE473C86-9417-45E5-99B0-6D3B771AECB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clrChange>
              <a:clrFrom>
                <a:srgbClr val="F7F2F6"/>
              </a:clrFrom>
              <a:clrTo>
                <a:srgbClr val="F7F2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96" t="14792" r="21179" b="38767"/>
          <a:stretch/>
        </p:blipFill>
        <p:spPr>
          <a:xfrm>
            <a:off x="-2113704" y="7895631"/>
            <a:ext cx="597935" cy="300871"/>
          </a:xfrm>
          <a:prstGeom prst="rect">
            <a:avLst/>
          </a:prstGeom>
        </p:spPr>
      </p:pic>
      <p:pic>
        <p:nvPicPr>
          <p:cNvPr id="68" name="Image 67">
            <a:extLst>
              <a:ext uri="{FF2B5EF4-FFF2-40B4-BE49-F238E27FC236}">
                <a16:creationId xmlns:a16="http://schemas.microsoft.com/office/drawing/2014/main" id="{2B668FEB-9F8A-444C-9F85-2D8EF3A39A1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13803" y="7030248"/>
            <a:ext cx="1239241" cy="764910"/>
          </a:xfrm>
          <a:prstGeom prst="rect">
            <a:avLst/>
          </a:prstGeom>
        </p:spPr>
      </p:pic>
      <p:pic>
        <p:nvPicPr>
          <p:cNvPr id="69" name="Image 68">
            <a:extLst>
              <a:ext uri="{FF2B5EF4-FFF2-40B4-BE49-F238E27FC236}">
                <a16:creationId xmlns:a16="http://schemas.microsoft.com/office/drawing/2014/main" id="{A63A0DEF-8CA4-49F2-BA11-57784FFD73CE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3718" t="47375" r="59245" b="28382"/>
          <a:stretch/>
        </p:blipFill>
        <p:spPr>
          <a:xfrm>
            <a:off x="-2693321" y="7253381"/>
            <a:ext cx="480753" cy="384603"/>
          </a:xfrm>
          <a:prstGeom prst="rect">
            <a:avLst/>
          </a:prstGeom>
        </p:spPr>
      </p:pic>
      <p:pic>
        <p:nvPicPr>
          <p:cNvPr id="70" name="Image 69">
            <a:extLst>
              <a:ext uri="{FF2B5EF4-FFF2-40B4-BE49-F238E27FC236}">
                <a16:creationId xmlns:a16="http://schemas.microsoft.com/office/drawing/2014/main" id="{5885B687-F62E-40AD-9412-31BC635F673E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30" t="39589"/>
          <a:stretch/>
        </p:blipFill>
        <p:spPr>
          <a:xfrm>
            <a:off x="-2767831" y="7815800"/>
            <a:ext cx="619869" cy="499846"/>
          </a:xfrm>
          <a:prstGeom prst="rect">
            <a:avLst/>
          </a:prstGeom>
        </p:spPr>
      </p:pic>
      <p:pic>
        <p:nvPicPr>
          <p:cNvPr id="71" name="Image 70">
            <a:extLst>
              <a:ext uri="{FF2B5EF4-FFF2-40B4-BE49-F238E27FC236}">
                <a16:creationId xmlns:a16="http://schemas.microsoft.com/office/drawing/2014/main" id="{92479DEE-F378-40DD-926B-DB84CA930FED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12"/>
          <a:stretch/>
        </p:blipFill>
        <p:spPr>
          <a:xfrm>
            <a:off x="-4845328" y="7971462"/>
            <a:ext cx="661427" cy="416308"/>
          </a:xfrm>
          <a:prstGeom prst="rect">
            <a:avLst/>
          </a:prstGeom>
        </p:spPr>
      </p:pic>
      <p:pic>
        <p:nvPicPr>
          <p:cNvPr id="72" name="Image 71">
            <a:extLst>
              <a:ext uri="{FF2B5EF4-FFF2-40B4-BE49-F238E27FC236}">
                <a16:creationId xmlns:a16="http://schemas.microsoft.com/office/drawing/2014/main" id="{7F90D1A6-C9D9-4810-83D9-5DE02B0828E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25487">
            <a:off x="-4637352" y="7330666"/>
            <a:ext cx="485868" cy="485868"/>
          </a:xfrm>
          <a:prstGeom prst="rect">
            <a:avLst/>
          </a:prstGeom>
        </p:spPr>
      </p:pic>
      <p:pic>
        <p:nvPicPr>
          <p:cNvPr id="73" name="Image 72">
            <a:extLst>
              <a:ext uri="{FF2B5EF4-FFF2-40B4-BE49-F238E27FC236}">
                <a16:creationId xmlns:a16="http://schemas.microsoft.com/office/drawing/2014/main" id="{BA2752F0-761E-47DC-AF6F-ABD839BDFE0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52055">
            <a:off x="-4729481" y="7015870"/>
            <a:ext cx="556539" cy="417404"/>
          </a:xfrm>
          <a:prstGeom prst="rect">
            <a:avLst/>
          </a:prstGeom>
        </p:spPr>
      </p:pic>
      <p:pic>
        <p:nvPicPr>
          <p:cNvPr id="74" name="Image 73">
            <a:extLst>
              <a:ext uri="{FF2B5EF4-FFF2-40B4-BE49-F238E27FC236}">
                <a16:creationId xmlns:a16="http://schemas.microsoft.com/office/drawing/2014/main" id="{80F235D1-08A6-4D89-A45A-94801DCB2F8A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28403" t="36580" r="64143" b="19859"/>
          <a:stretch/>
        </p:blipFill>
        <p:spPr>
          <a:xfrm flipH="1">
            <a:off x="-1827962" y="7211552"/>
            <a:ext cx="154500" cy="507642"/>
          </a:xfrm>
          <a:prstGeom prst="rect">
            <a:avLst/>
          </a:prstGeom>
        </p:spPr>
      </p:pic>
      <p:pic>
        <p:nvPicPr>
          <p:cNvPr id="75" name="Image 74">
            <a:extLst>
              <a:ext uri="{FF2B5EF4-FFF2-40B4-BE49-F238E27FC236}">
                <a16:creationId xmlns:a16="http://schemas.microsoft.com/office/drawing/2014/main" id="{CA0B632C-318A-4CD6-AB6C-EBAAAF3AAAE6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08252" y="7864728"/>
            <a:ext cx="549317" cy="549317"/>
          </a:xfrm>
          <a:prstGeom prst="rect">
            <a:avLst/>
          </a:prstGeom>
        </p:spPr>
      </p:pic>
      <p:pic>
        <p:nvPicPr>
          <p:cNvPr id="76" name="Image 75">
            <a:extLst>
              <a:ext uri="{FF2B5EF4-FFF2-40B4-BE49-F238E27FC236}">
                <a16:creationId xmlns:a16="http://schemas.microsoft.com/office/drawing/2014/main" id="{8EF7DF36-EF76-4A89-B4BE-7395A3CC825E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19318" t="44554" r="55332" b="27544"/>
          <a:stretch/>
        </p:blipFill>
        <p:spPr>
          <a:xfrm>
            <a:off x="-3785082" y="7315878"/>
            <a:ext cx="651466" cy="403135"/>
          </a:xfrm>
          <a:prstGeom prst="rect">
            <a:avLst/>
          </a:prstGeom>
        </p:spPr>
      </p:pic>
      <p:pic>
        <p:nvPicPr>
          <p:cNvPr id="77" name="Image 76">
            <a:extLst>
              <a:ext uri="{FF2B5EF4-FFF2-40B4-BE49-F238E27FC236}">
                <a16:creationId xmlns:a16="http://schemas.microsoft.com/office/drawing/2014/main" id="{8FFEDDC6-8492-4AD4-95C5-D1448815B31F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89549">
            <a:off x="-3864961" y="7761373"/>
            <a:ext cx="657283" cy="657283"/>
          </a:xfrm>
          <a:prstGeom prst="rect">
            <a:avLst/>
          </a:prstGeom>
        </p:spPr>
      </p:pic>
      <p:sp>
        <p:nvSpPr>
          <p:cNvPr id="78" name="ZoneTexte 77">
            <a:extLst>
              <a:ext uri="{FF2B5EF4-FFF2-40B4-BE49-F238E27FC236}">
                <a16:creationId xmlns:a16="http://schemas.microsoft.com/office/drawing/2014/main" id="{3A6C06EE-5C50-4B7B-813F-869A1E27515C}"/>
              </a:ext>
            </a:extLst>
          </p:cNvPr>
          <p:cNvSpPr txBox="1"/>
          <p:nvPr/>
        </p:nvSpPr>
        <p:spPr>
          <a:xfrm>
            <a:off x="-5274173" y="6556662"/>
            <a:ext cx="30429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u="sng" dirty="0"/>
              <a:t>Matériel fréquent</a:t>
            </a:r>
          </a:p>
        </p:txBody>
      </p:sp>
      <p:pic>
        <p:nvPicPr>
          <p:cNvPr id="79" name="Image 78">
            <a:extLst>
              <a:ext uri="{FF2B5EF4-FFF2-40B4-BE49-F238E27FC236}">
                <a16:creationId xmlns:a16="http://schemas.microsoft.com/office/drawing/2014/main" id="{9B37F0B8-44E8-4790-B627-657F75C77AB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0315" y="7199290"/>
            <a:ext cx="542592" cy="542592"/>
          </a:xfrm>
          <a:prstGeom prst="rect">
            <a:avLst/>
          </a:prstGeom>
        </p:spPr>
      </p:pic>
      <p:pic>
        <p:nvPicPr>
          <p:cNvPr id="99" name="Image 98">
            <a:extLst>
              <a:ext uri="{FF2B5EF4-FFF2-40B4-BE49-F238E27FC236}">
                <a16:creationId xmlns:a16="http://schemas.microsoft.com/office/drawing/2014/main" id="{2CDD66A0-B4F6-40D0-AC8A-F437F5C9A15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31768" y="918266"/>
            <a:ext cx="637958" cy="672088"/>
          </a:xfrm>
          <a:prstGeom prst="rect">
            <a:avLst/>
          </a:prstGeom>
        </p:spPr>
      </p:pic>
      <p:pic>
        <p:nvPicPr>
          <p:cNvPr id="100" name="Image 99">
            <a:extLst>
              <a:ext uri="{FF2B5EF4-FFF2-40B4-BE49-F238E27FC236}">
                <a16:creationId xmlns:a16="http://schemas.microsoft.com/office/drawing/2014/main" id="{503D845C-3BDC-4ECE-A3CC-C2B27EC485A8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51030" y="1856600"/>
            <a:ext cx="725686" cy="564816"/>
          </a:xfrm>
          <a:prstGeom prst="rect">
            <a:avLst/>
          </a:prstGeom>
        </p:spPr>
      </p:pic>
      <p:pic>
        <p:nvPicPr>
          <p:cNvPr id="102" name="Image 101">
            <a:extLst>
              <a:ext uri="{FF2B5EF4-FFF2-40B4-BE49-F238E27FC236}">
                <a16:creationId xmlns:a16="http://schemas.microsoft.com/office/drawing/2014/main" id="{012C0922-3D62-496E-BB62-71D09FA75D8F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16010" y="208652"/>
            <a:ext cx="1219057" cy="660719"/>
          </a:xfrm>
          <a:prstGeom prst="rect">
            <a:avLst/>
          </a:prstGeom>
        </p:spPr>
      </p:pic>
      <p:pic>
        <p:nvPicPr>
          <p:cNvPr id="103" name="Image 102">
            <a:extLst>
              <a:ext uri="{FF2B5EF4-FFF2-40B4-BE49-F238E27FC236}">
                <a16:creationId xmlns:a16="http://schemas.microsoft.com/office/drawing/2014/main" id="{482FD055-5F4C-4D8F-88F2-D5BCBD827F65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96579" y="2519205"/>
            <a:ext cx="900459" cy="830990"/>
          </a:xfrm>
          <a:prstGeom prst="rect">
            <a:avLst/>
          </a:prstGeom>
        </p:spPr>
      </p:pic>
      <p:pic>
        <p:nvPicPr>
          <p:cNvPr id="104" name="Image 103">
            <a:extLst>
              <a:ext uri="{FF2B5EF4-FFF2-40B4-BE49-F238E27FC236}">
                <a16:creationId xmlns:a16="http://schemas.microsoft.com/office/drawing/2014/main" id="{21794447-57E3-4AB3-8040-67DA7D08BCFF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26" y="2577845"/>
            <a:ext cx="725686" cy="564816"/>
          </a:xfrm>
          <a:prstGeom prst="rect">
            <a:avLst/>
          </a:prstGeom>
        </p:spPr>
      </p:pic>
      <p:pic>
        <p:nvPicPr>
          <p:cNvPr id="106" name="Image 105">
            <a:extLst>
              <a:ext uri="{FF2B5EF4-FFF2-40B4-BE49-F238E27FC236}">
                <a16:creationId xmlns:a16="http://schemas.microsoft.com/office/drawing/2014/main" id="{5658896C-F88F-4450-AA9E-96F0BBCE1EDC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04" y="3385556"/>
            <a:ext cx="769209" cy="709866"/>
          </a:xfrm>
          <a:prstGeom prst="rect">
            <a:avLst/>
          </a:prstGeom>
        </p:spPr>
      </p:pic>
      <p:pic>
        <p:nvPicPr>
          <p:cNvPr id="107" name="Image 106">
            <a:extLst>
              <a:ext uri="{FF2B5EF4-FFF2-40B4-BE49-F238E27FC236}">
                <a16:creationId xmlns:a16="http://schemas.microsoft.com/office/drawing/2014/main" id="{CFA2F677-9798-481D-BA7A-D572E448C687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96" y="1546111"/>
            <a:ext cx="637958" cy="672088"/>
          </a:xfrm>
          <a:prstGeom prst="rect">
            <a:avLst/>
          </a:prstGeom>
        </p:spPr>
      </p:pic>
      <p:cxnSp>
        <p:nvCxnSpPr>
          <p:cNvPr id="61" name="Connecteur droit 60">
            <a:extLst>
              <a:ext uri="{FF2B5EF4-FFF2-40B4-BE49-F238E27FC236}">
                <a16:creationId xmlns:a16="http://schemas.microsoft.com/office/drawing/2014/main" id="{9131F276-6112-4D49-AA0A-D75D90730986}"/>
              </a:ext>
            </a:extLst>
          </p:cNvPr>
          <p:cNvCxnSpPr>
            <a:cxnSpLocks/>
          </p:cNvCxnSpPr>
          <p:nvPr/>
        </p:nvCxnSpPr>
        <p:spPr>
          <a:xfrm>
            <a:off x="1551251" y="7795456"/>
            <a:ext cx="5214796" cy="878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 1">
            <a:extLst>
              <a:ext uri="{FF2B5EF4-FFF2-40B4-BE49-F238E27FC236}">
                <a16:creationId xmlns:a16="http://schemas.microsoft.com/office/drawing/2014/main" id="{6E693F8C-8E11-4679-8BC5-CA974F7FD369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496282" y="2555057"/>
            <a:ext cx="1559180" cy="638477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A13E58D0-2ACE-4FE8-B792-7C9E60D9B5B5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736716" y="2588974"/>
            <a:ext cx="784018" cy="574947"/>
          </a:xfrm>
          <a:prstGeom prst="rect">
            <a:avLst/>
          </a:prstGeom>
        </p:spPr>
      </p:pic>
      <p:sp>
        <p:nvSpPr>
          <p:cNvPr id="63" name="ZoneTexte 62">
            <a:extLst>
              <a:ext uri="{FF2B5EF4-FFF2-40B4-BE49-F238E27FC236}">
                <a16:creationId xmlns:a16="http://schemas.microsoft.com/office/drawing/2014/main" id="{F0A13F74-F86E-49D0-8B70-1352651CE4D1}"/>
              </a:ext>
            </a:extLst>
          </p:cNvPr>
          <p:cNvSpPr txBox="1"/>
          <p:nvPr/>
        </p:nvSpPr>
        <p:spPr>
          <a:xfrm>
            <a:off x="2365618" y="3359905"/>
            <a:ext cx="7161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dirty="0">
                <a:latin typeface="OpenDyslexic" panose="00000500000000000000" pitchFamily="50" charset="0"/>
              </a:rPr>
              <a:t>48</a:t>
            </a:r>
          </a:p>
          <a:p>
            <a:pPr algn="r"/>
            <a:r>
              <a:rPr lang="fr-FR" sz="2000" dirty="0">
                <a:latin typeface="OpenDyslexic" panose="00000500000000000000" pitchFamily="50" charset="0"/>
              </a:rPr>
              <a:t>+25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45DB336-C5D3-4806-9AF7-25E5514E55D1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2233130" y="1676120"/>
            <a:ext cx="764782" cy="44220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8F949DC4-81B5-4C7C-A586-2FB25C0AC4C3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3089029" y="1684205"/>
            <a:ext cx="1775349" cy="455349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6944C82B-A094-417D-9884-428374E0DFC0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5155319" y="1311059"/>
            <a:ext cx="575761" cy="839948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AF374B36-E824-4E70-B533-3C977ECEB354}"/>
              </a:ext>
            </a:extLst>
          </p:cNvPr>
          <p:cNvSpPr txBox="1"/>
          <p:nvPr/>
        </p:nvSpPr>
        <p:spPr>
          <a:xfrm>
            <a:off x="2005236" y="7178676"/>
            <a:ext cx="4154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KG Miss Kindergarten" panose="02000000000000000000" pitchFamily="2" charset="0"/>
              </a:rPr>
              <a:t>huit – treize – cent - un - soixante</a:t>
            </a:r>
          </a:p>
        </p:txBody>
      </p:sp>
      <p:pic>
        <p:nvPicPr>
          <p:cNvPr id="82" name="Image 81">
            <a:extLst>
              <a:ext uri="{FF2B5EF4-FFF2-40B4-BE49-F238E27FC236}">
                <a16:creationId xmlns:a16="http://schemas.microsoft.com/office/drawing/2014/main" id="{9F2BDC16-CE42-428A-BF82-540FFD039E81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44" y="5546558"/>
            <a:ext cx="637958" cy="672088"/>
          </a:xfrm>
          <a:prstGeom prst="rect">
            <a:avLst/>
          </a:prstGeom>
        </p:spPr>
      </p:pic>
      <p:sp>
        <p:nvSpPr>
          <p:cNvPr id="59" name="Étoile : 5 branches 58">
            <a:extLst>
              <a:ext uri="{FF2B5EF4-FFF2-40B4-BE49-F238E27FC236}">
                <a16:creationId xmlns:a16="http://schemas.microsoft.com/office/drawing/2014/main" id="{A3464351-A052-4D8C-A410-4DF8E23A3881}"/>
              </a:ext>
            </a:extLst>
          </p:cNvPr>
          <p:cNvSpPr/>
          <p:nvPr/>
        </p:nvSpPr>
        <p:spPr>
          <a:xfrm>
            <a:off x="1642437" y="8956826"/>
            <a:ext cx="182486" cy="207622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Triangle isocèle 59">
            <a:extLst>
              <a:ext uri="{FF2B5EF4-FFF2-40B4-BE49-F238E27FC236}">
                <a16:creationId xmlns:a16="http://schemas.microsoft.com/office/drawing/2014/main" id="{838D359A-A223-4B46-BBFA-687A3E7F49F9}"/>
              </a:ext>
            </a:extLst>
          </p:cNvPr>
          <p:cNvSpPr/>
          <p:nvPr/>
        </p:nvSpPr>
        <p:spPr>
          <a:xfrm>
            <a:off x="2506876" y="8985725"/>
            <a:ext cx="136194" cy="178723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Cœur 61">
            <a:extLst>
              <a:ext uri="{FF2B5EF4-FFF2-40B4-BE49-F238E27FC236}">
                <a16:creationId xmlns:a16="http://schemas.microsoft.com/office/drawing/2014/main" id="{8B4FCFFB-7172-42B2-A84A-7A4629B5EE15}"/>
              </a:ext>
            </a:extLst>
          </p:cNvPr>
          <p:cNvSpPr/>
          <p:nvPr/>
        </p:nvSpPr>
        <p:spPr>
          <a:xfrm>
            <a:off x="3305733" y="8985725"/>
            <a:ext cx="142708" cy="207618"/>
          </a:xfrm>
          <a:prstGeom prst="hear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Soleil 63">
            <a:extLst>
              <a:ext uri="{FF2B5EF4-FFF2-40B4-BE49-F238E27FC236}">
                <a16:creationId xmlns:a16="http://schemas.microsoft.com/office/drawing/2014/main" id="{5EDC21EC-2AED-40AC-AD62-E320560BFA7A}"/>
              </a:ext>
            </a:extLst>
          </p:cNvPr>
          <p:cNvSpPr/>
          <p:nvPr/>
        </p:nvSpPr>
        <p:spPr>
          <a:xfrm>
            <a:off x="4038023" y="8985725"/>
            <a:ext cx="176187" cy="178717"/>
          </a:xfrm>
          <a:prstGeom prst="sun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Éclair 64">
            <a:extLst>
              <a:ext uri="{FF2B5EF4-FFF2-40B4-BE49-F238E27FC236}">
                <a16:creationId xmlns:a16="http://schemas.microsoft.com/office/drawing/2014/main" id="{7FC90CF3-1D4B-4823-A2E8-F84712758979}"/>
              </a:ext>
            </a:extLst>
          </p:cNvPr>
          <p:cNvSpPr/>
          <p:nvPr/>
        </p:nvSpPr>
        <p:spPr>
          <a:xfrm>
            <a:off x="4894947" y="8956825"/>
            <a:ext cx="124634" cy="192009"/>
          </a:xfrm>
          <a:prstGeom prst="lightningBol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Lune 65">
            <a:extLst>
              <a:ext uri="{FF2B5EF4-FFF2-40B4-BE49-F238E27FC236}">
                <a16:creationId xmlns:a16="http://schemas.microsoft.com/office/drawing/2014/main" id="{2801799C-2005-47A0-99B0-F415858EA3B0}"/>
              </a:ext>
            </a:extLst>
          </p:cNvPr>
          <p:cNvSpPr/>
          <p:nvPr/>
        </p:nvSpPr>
        <p:spPr>
          <a:xfrm>
            <a:off x="5731080" y="8941214"/>
            <a:ext cx="124634" cy="207621"/>
          </a:xfrm>
          <a:prstGeom prst="moon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1" name="Image 80">
            <a:extLst>
              <a:ext uri="{FF2B5EF4-FFF2-40B4-BE49-F238E27FC236}">
                <a16:creationId xmlns:a16="http://schemas.microsoft.com/office/drawing/2014/main" id="{B1E77330-9293-4039-BAB7-8D645D07CB98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33" y="4397010"/>
            <a:ext cx="1219057" cy="660719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469B32CD-9BCA-4542-A588-450AC02D3F96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595804" y="4044321"/>
            <a:ext cx="1135702" cy="570965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81203AF1-4149-40D0-BEA9-78A7ECF39BC5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0821">
            <a:off x="2927095" y="4077235"/>
            <a:ext cx="421594" cy="614570"/>
          </a:xfrm>
          <a:prstGeom prst="rect">
            <a:avLst/>
          </a:prstGeom>
        </p:spPr>
      </p:pic>
      <p:pic>
        <p:nvPicPr>
          <p:cNvPr id="84" name="Image 83">
            <a:extLst>
              <a:ext uri="{FF2B5EF4-FFF2-40B4-BE49-F238E27FC236}">
                <a16:creationId xmlns:a16="http://schemas.microsoft.com/office/drawing/2014/main" id="{22F68325-BE32-4030-961C-F57A2FC09475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0821">
            <a:off x="3387453" y="4060134"/>
            <a:ext cx="421594" cy="61457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964C42F-22A6-4061-BAA8-C1364C0AB6D2}"/>
              </a:ext>
            </a:extLst>
          </p:cNvPr>
          <p:cNvSpPr/>
          <p:nvPr/>
        </p:nvSpPr>
        <p:spPr>
          <a:xfrm>
            <a:off x="1609620" y="4768334"/>
            <a:ext cx="22060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685800">
              <a:defRPr/>
            </a:pPr>
            <a:r>
              <a:rPr lang="fr-FR" dirty="0">
                <a:latin typeface="Script cole" panose="00000400000000000000" pitchFamily="2" charset="0"/>
              </a:rPr>
              <a:t>+ fichier « pesée »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FC124090-233D-4407-9DDC-67FC238A9F69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3118956" y="5149318"/>
            <a:ext cx="763085" cy="1037562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1E099D3-80CE-418E-95D3-14B17CB1B3F0}"/>
              </a:ext>
            </a:extLst>
          </p:cNvPr>
          <p:cNvSpPr/>
          <p:nvPr/>
        </p:nvSpPr>
        <p:spPr>
          <a:xfrm>
            <a:off x="1445941" y="5301463"/>
            <a:ext cx="14382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685800">
              <a:defRPr/>
            </a:pPr>
            <a:r>
              <a:rPr lang="fr-FR" dirty="0">
                <a:latin typeface="Script cole" panose="00000400000000000000" pitchFamily="2" charset="0"/>
              </a:rPr>
              <a:t>Fichier</a:t>
            </a:r>
          </a:p>
          <a:p>
            <a:pPr lvl="0" algn="ctr" defTabSz="685800">
              <a:defRPr/>
            </a:pPr>
            <a:r>
              <a:rPr lang="fr-FR" dirty="0">
                <a:latin typeface="Script cole" panose="00000400000000000000" pitchFamily="2" charset="0"/>
              </a:rPr>
              <a:t> géométrie</a:t>
            </a:r>
          </a:p>
        </p:txBody>
      </p:sp>
    </p:spTree>
    <p:extLst>
      <p:ext uri="{BB962C8B-B14F-4D97-AF65-F5344CB8AC3E}">
        <p14:creationId xmlns:p14="http://schemas.microsoft.com/office/powerpoint/2010/main" val="4031245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4CBB617A-D9DC-4FE3-A6FA-C378DD4A92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6424129"/>
              </p:ext>
            </p:extLst>
          </p:nvPr>
        </p:nvGraphicFramePr>
        <p:xfrm>
          <a:off x="81837" y="964786"/>
          <a:ext cx="6656222" cy="529136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79414">
                  <a:extLst>
                    <a:ext uri="{9D8B030D-6E8A-4147-A177-3AD203B41FA5}">
                      <a16:colId xmlns:a16="http://schemas.microsoft.com/office/drawing/2014/main" val="1492216378"/>
                    </a:ext>
                  </a:extLst>
                </a:gridCol>
                <a:gridCol w="2728082">
                  <a:extLst>
                    <a:ext uri="{9D8B030D-6E8A-4147-A177-3AD203B41FA5}">
                      <a16:colId xmlns:a16="http://schemas.microsoft.com/office/drawing/2014/main" val="2998484073"/>
                    </a:ext>
                  </a:extLst>
                </a:gridCol>
                <a:gridCol w="2548726">
                  <a:extLst>
                    <a:ext uri="{9D8B030D-6E8A-4147-A177-3AD203B41FA5}">
                      <a16:colId xmlns:a16="http://schemas.microsoft.com/office/drawing/2014/main" val="4077398760"/>
                    </a:ext>
                  </a:extLst>
                </a:gridCol>
              </a:tblGrid>
              <a:tr h="187154"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matériel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consigne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41949269"/>
                  </a:ext>
                </a:extLst>
              </a:tr>
              <a:tr h="968419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Script cole" panose="00000400000000000000" pitchFamily="2" charset="0"/>
                        </a:rPr>
                        <a:t>Le compas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latin typeface="Script cole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Script cole" panose="00000400000000000000" pitchFamily="2" charset="0"/>
                        </a:rPr>
                        <a:t>Reproduis les fiches</a:t>
                      </a:r>
                    </a:p>
                    <a:p>
                      <a:pPr algn="ctr"/>
                      <a:endParaRPr lang="fr-FR" dirty="0">
                        <a:latin typeface="Script cole" panose="00000400000000000000" pitchFamily="2" charset="0"/>
                      </a:endParaRPr>
                    </a:p>
                    <a:p>
                      <a:pPr algn="ctr"/>
                      <a:r>
                        <a:rPr lang="fr-FR" dirty="0">
                          <a:latin typeface="Script cole" panose="00000400000000000000" pitchFamily="2" charset="0"/>
                        </a:rPr>
                        <a:t>…. et …….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0335265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Script cole" panose="00000400000000000000" pitchFamily="2" charset="0"/>
                        </a:rPr>
                        <a:t>calcul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latin typeface="Script cole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u="sng" dirty="0">
                          <a:latin typeface="Script cole" panose="00000400000000000000" pitchFamily="2" charset="0"/>
                        </a:rPr>
                        <a:t>La monnaie</a:t>
                      </a:r>
                    </a:p>
                    <a:p>
                      <a:r>
                        <a:rPr lang="fr-FR" dirty="0">
                          <a:latin typeface="Script cole" panose="00000400000000000000" pitchFamily="2" charset="0"/>
                        </a:rPr>
                        <a:t>Dessine la monnaie exacte qu’il faut pour faire le montant indiqué.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6156811"/>
                  </a:ext>
                </a:extLst>
              </a:tr>
              <a:tr h="802106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latin typeface="Script cole" panose="00000400000000000000" pitchFamily="2" charset="0"/>
                        </a:rPr>
                        <a:t>géométrie</a:t>
                      </a:r>
                    </a:p>
                    <a:p>
                      <a:pPr algn="ctr"/>
                      <a:endParaRPr lang="fr-FR" sz="1200" dirty="0">
                        <a:latin typeface="Script cole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dirty="0">
                        <a:latin typeface="Script cole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0" u="none" dirty="0">
                          <a:latin typeface="Script cole" panose="00000400000000000000" pitchFamily="2" charset="0"/>
                        </a:rPr>
                        <a:t>Reproduis les frises sur une fiche quadrillée.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7687750"/>
                  </a:ext>
                </a:extLst>
              </a:tr>
              <a:tr h="1127961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latin typeface="Script cole" panose="00000400000000000000" pitchFamily="2" charset="0"/>
                        </a:rPr>
                        <a:t>géométrie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Script cole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300" b="1" u="sng" dirty="0">
                          <a:latin typeface="Script cole" panose="00000400000000000000" pitchFamily="2" charset="0"/>
                        </a:rPr>
                        <a:t>Devinettes géométriques</a:t>
                      </a:r>
                    </a:p>
                    <a:p>
                      <a:r>
                        <a:rPr lang="fr-FR" sz="1300" dirty="0">
                          <a:latin typeface="Script cole" panose="00000400000000000000" pitchFamily="2" charset="0"/>
                        </a:rPr>
                        <a:t>Prends la cartes des formes et la fiche des devinettes. Colle là dans ton cahier du jour.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3464748"/>
                  </a:ext>
                </a:extLst>
              </a:tr>
              <a:tr h="1127961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latin typeface="Script cole" panose="00000400000000000000" pitchFamily="2" charset="0"/>
                        </a:rPr>
                        <a:t>numération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600" dirty="0">
                        <a:latin typeface="Script cole" panose="000004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u="none" dirty="0">
                          <a:latin typeface="Script cole" panose="00000400000000000000" pitchFamily="2" charset="0"/>
                        </a:rPr>
                        <a:t>Le jeu du banquier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72415824"/>
                  </a:ext>
                </a:extLst>
              </a:tr>
            </a:tbl>
          </a:graphicData>
        </a:graphic>
      </p:graphicFrame>
      <p:pic>
        <p:nvPicPr>
          <p:cNvPr id="57" name="Image 56">
            <a:extLst>
              <a:ext uri="{FF2B5EF4-FFF2-40B4-BE49-F238E27FC236}">
                <a16:creationId xmlns:a16="http://schemas.microsoft.com/office/drawing/2014/main" id="{F7E31372-9B00-43DC-8F2D-6050A758BD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60" r="51158"/>
          <a:stretch/>
        </p:blipFill>
        <p:spPr>
          <a:xfrm>
            <a:off x="-4628131" y="3602585"/>
            <a:ext cx="551720" cy="844250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A1CDBD3C-1191-4CD0-9A48-50E15CA88D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7592" y="2791002"/>
            <a:ext cx="594554" cy="594554"/>
          </a:xfrm>
          <a:prstGeom prst="rect">
            <a:avLst/>
          </a:prstGeom>
        </p:spPr>
      </p:pic>
      <p:graphicFrame>
        <p:nvGraphicFramePr>
          <p:cNvPr id="20" name="Tableau 19">
            <a:extLst>
              <a:ext uri="{FF2B5EF4-FFF2-40B4-BE49-F238E27FC236}">
                <a16:creationId xmlns:a16="http://schemas.microsoft.com/office/drawing/2014/main" id="{B881E44B-052F-43F5-8C07-4EF9260057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7941834"/>
              </p:ext>
            </p:extLst>
          </p:nvPr>
        </p:nvGraphicFramePr>
        <p:xfrm>
          <a:off x="109825" y="6893477"/>
          <a:ext cx="6656222" cy="28127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79414">
                  <a:extLst>
                    <a:ext uri="{9D8B030D-6E8A-4147-A177-3AD203B41FA5}">
                      <a16:colId xmlns:a16="http://schemas.microsoft.com/office/drawing/2014/main" val="1492216378"/>
                    </a:ext>
                  </a:extLst>
                </a:gridCol>
                <a:gridCol w="2728082">
                  <a:extLst>
                    <a:ext uri="{9D8B030D-6E8A-4147-A177-3AD203B41FA5}">
                      <a16:colId xmlns:a16="http://schemas.microsoft.com/office/drawing/2014/main" val="2998484073"/>
                    </a:ext>
                  </a:extLst>
                </a:gridCol>
                <a:gridCol w="2548726">
                  <a:extLst>
                    <a:ext uri="{9D8B030D-6E8A-4147-A177-3AD203B41FA5}">
                      <a16:colId xmlns:a16="http://schemas.microsoft.com/office/drawing/2014/main" val="4077398760"/>
                    </a:ext>
                  </a:extLst>
                </a:gridCol>
              </a:tblGrid>
              <a:tr h="187154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matériel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consigne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41949269"/>
                  </a:ext>
                </a:extLst>
              </a:tr>
              <a:tr h="1554444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Script cole" panose="00000400000000000000" pitchFamily="2" charset="0"/>
                        </a:rPr>
                        <a:t>Je lis les nombres </a:t>
                      </a:r>
                    </a:p>
                    <a:p>
                      <a:pPr algn="ctr"/>
                      <a:r>
                        <a:rPr lang="fr-FR" dirty="0">
                          <a:latin typeface="Script cole" panose="00000400000000000000" pitchFamily="2" charset="0"/>
                        </a:rPr>
                        <a:t>et je les décompose</a:t>
                      </a:r>
                    </a:p>
                    <a:p>
                      <a:pPr algn="ctr"/>
                      <a:endParaRPr lang="fr-FR" dirty="0">
                        <a:latin typeface="Script cole" panose="00000400000000000000" pitchFamily="2" charset="0"/>
                      </a:endParaRPr>
                    </a:p>
                    <a:p>
                      <a:pPr algn="ctr"/>
                      <a:r>
                        <a:rPr lang="fr-FR" sz="1000" dirty="0">
                          <a:latin typeface="Script cole" panose="00000400000000000000" pitchFamily="2" charset="0"/>
                        </a:rPr>
                        <a:t>Trente cinq: 35 = 30+5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600" dirty="0">
                        <a:latin typeface="Script cole" panose="00000400000000000000" pitchFamily="2" charset="0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b="0" u="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8619818"/>
                  </a:ext>
                </a:extLst>
              </a:tr>
              <a:tr h="961094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latin typeface="Script cole" panose="00000400000000000000" pitchFamily="2" charset="0"/>
                        </a:rPr>
                        <a:t>Dictée de nombres</a:t>
                      </a:r>
                    </a:p>
                    <a:p>
                      <a:pPr algn="ctr"/>
                      <a:endParaRPr lang="fr-FR" dirty="0">
                        <a:latin typeface="Script cole" panose="00000400000000000000" pitchFamily="2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endParaRPr lang="fr-FR" sz="1800" dirty="0">
                        <a:latin typeface="Script cole" panose="00000400000000000000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b="1" u="sn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6156811"/>
                  </a:ext>
                </a:extLst>
              </a:tr>
            </a:tbl>
          </a:graphicData>
        </a:graphic>
      </p:graphicFrame>
      <p:pic>
        <p:nvPicPr>
          <p:cNvPr id="47" name="Image 46">
            <a:extLst>
              <a:ext uri="{FF2B5EF4-FFF2-40B4-BE49-F238E27FC236}">
                <a16:creationId xmlns:a16="http://schemas.microsoft.com/office/drawing/2014/main" id="{E06D4225-C14A-4B65-8938-3EFA85DB3C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646" y="2576198"/>
            <a:ext cx="594554" cy="594554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8AEE9AF6-1B82-4DB2-938D-CDB6E8BEAF86}"/>
              </a:ext>
            </a:extLst>
          </p:cNvPr>
          <p:cNvSpPr txBox="1"/>
          <p:nvPr/>
        </p:nvSpPr>
        <p:spPr>
          <a:xfrm>
            <a:off x="3833475" y="110722"/>
            <a:ext cx="3219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KG Be Still And Know" panose="02000503000000020004" pitchFamily="2" charset="0"/>
              </a:rPr>
              <a:t>Plan de travail n°4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F3020A8-B03F-4E43-AF7E-2FD375327D6B}"/>
              </a:ext>
            </a:extLst>
          </p:cNvPr>
          <p:cNvSpPr txBox="1"/>
          <p:nvPr/>
        </p:nvSpPr>
        <p:spPr>
          <a:xfrm>
            <a:off x="-1" y="45482"/>
            <a:ext cx="3099385" cy="37440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>
                <a:latin typeface="KG Be Still And Know" panose="02000503000000020004" pitchFamily="2" charset="0"/>
              </a:rPr>
              <a:t>P: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FC9E27CD-BBCC-41B8-9585-2595DB87C60B}"/>
              </a:ext>
            </a:extLst>
          </p:cNvPr>
          <p:cNvSpPr txBox="1"/>
          <p:nvPr/>
        </p:nvSpPr>
        <p:spPr>
          <a:xfrm>
            <a:off x="-2" y="507669"/>
            <a:ext cx="6858001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KG Be Still And Know" panose="02000503000000020004" pitchFamily="2" charset="0"/>
              </a:rPr>
              <a:t>Activités obligatoires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2D4B2502-9896-4F97-B577-B4AA3C9AD27B}"/>
              </a:ext>
            </a:extLst>
          </p:cNvPr>
          <p:cNvSpPr txBox="1"/>
          <p:nvPr/>
        </p:nvSpPr>
        <p:spPr>
          <a:xfrm>
            <a:off x="54453" y="6378737"/>
            <a:ext cx="6858000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KG Be Still And Know" panose="02000503000000020004" pitchFamily="2" charset="0"/>
              </a:rPr>
              <a:t>Activités d’entrainement aux étoiles de compétence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6549637-F9DF-4348-B7C8-949E4BD86E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1246" y="1838316"/>
            <a:ext cx="722718" cy="722718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185CC140-4A6D-4928-87B2-AC9E02B11596}"/>
              </a:ext>
            </a:extLst>
          </p:cNvPr>
          <p:cNvSpPr/>
          <p:nvPr/>
        </p:nvSpPr>
        <p:spPr>
          <a:xfrm>
            <a:off x="7320429" y="3180564"/>
            <a:ext cx="18862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85800">
              <a:defRPr/>
            </a:pPr>
            <a:r>
              <a:rPr lang="fr-FR" sz="1200" dirty="0"/>
              <a:t>Je prends un tiroir bleu et je fais les activités d’entrainement.</a:t>
            </a:r>
          </a:p>
        </p:txBody>
      </p:sp>
      <p:pic>
        <p:nvPicPr>
          <p:cNvPr id="42" name="Image 41">
            <a:extLst>
              <a:ext uri="{FF2B5EF4-FFF2-40B4-BE49-F238E27FC236}">
                <a16:creationId xmlns:a16="http://schemas.microsoft.com/office/drawing/2014/main" id="{B4212BEE-DF15-4333-BC90-EBDD0F4346C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0456">
            <a:off x="3802404" y="4337531"/>
            <a:ext cx="358686" cy="358686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9110B3C6-AE8B-4171-8DAE-67A0DA20DA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767258" y="4973954"/>
            <a:ext cx="1194569" cy="84424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145095C8-D26D-4AA2-BBA9-65580622419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07182" y="5978547"/>
            <a:ext cx="485636" cy="485636"/>
          </a:xfrm>
          <a:prstGeom prst="rect">
            <a:avLst/>
          </a:prstGeom>
        </p:spPr>
      </p:pic>
      <p:pic>
        <p:nvPicPr>
          <p:cNvPr id="39" name="Image 38">
            <a:extLst>
              <a:ext uri="{FF2B5EF4-FFF2-40B4-BE49-F238E27FC236}">
                <a16:creationId xmlns:a16="http://schemas.microsoft.com/office/drawing/2014/main" id="{3B485CB4-EC2F-494D-B57D-FAACA24D16E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388" y="2617435"/>
            <a:ext cx="485636" cy="48563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7F918D07-9EA5-4B6B-8E6C-21A536F2D58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26" b="12186"/>
          <a:stretch/>
        </p:blipFill>
        <p:spPr>
          <a:xfrm>
            <a:off x="-3425255" y="4767364"/>
            <a:ext cx="1028302" cy="763908"/>
          </a:xfrm>
          <a:prstGeom prst="rect">
            <a:avLst/>
          </a:prstGeom>
        </p:spPr>
      </p:pic>
      <p:sp>
        <p:nvSpPr>
          <p:cNvPr id="29" name="ZoneTexte 28">
            <a:extLst>
              <a:ext uri="{FF2B5EF4-FFF2-40B4-BE49-F238E27FC236}">
                <a16:creationId xmlns:a16="http://schemas.microsoft.com/office/drawing/2014/main" id="{92873A75-BF35-484B-90C3-CB483F3ED64A}"/>
              </a:ext>
            </a:extLst>
          </p:cNvPr>
          <p:cNvSpPr txBox="1"/>
          <p:nvPr/>
        </p:nvSpPr>
        <p:spPr>
          <a:xfrm>
            <a:off x="8263531" y="5491220"/>
            <a:ext cx="1334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Je m’entraine pour l’étoile blanche.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CE3827A-9F09-4453-9099-A9ACD6214898}"/>
              </a:ext>
            </a:extLst>
          </p:cNvPr>
          <p:cNvSpPr/>
          <p:nvPr/>
        </p:nvSpPr>
        <p:spPr>
          <a:xfrm rot="20616718">
            <a:off x="-3109109" y="5086094"/>
            <a:ext cx="396007" cy="2427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</a:rPr>
              <a:t>G1</a:t>
            </a:r>
          </a:p>
        </p:txBody>
      </p:sp>
      <p:sp>
        <p:nvSpPr>
          <p:cNvPr id="35" name="Étoile : 5 branches 34">
            <a:extLst>
              <a:ext uri="{FF2B5EF4-FFF2-40B4-BE49-F238E27FC236}">
                <a16:creationId xmlns:a16="http://schemas.microsoft.com/office/drawing/2014/main" id="{E6F8F6A7-1EDE-4DBB-97DC-C580FF09065C}"/>
              </a:ext>
            </a:extLst>
          </p:cNvPr>
          <p:cNvSpPr/>
          <p:nvPr/>
        </p:nvSpPr>
        <p:spPr>
          <a:xfrm>
            <a:off x="8569605" y="6290110"/>
            <a:ext cx="361359" cy="304079"/>
          </a:xfrm>
          <a:prstGeom prst="star5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2B8A41FA-53D2-4EE3-8135-7E8211D9ED1C}"/>
              </a:ext>
            </a:extLst>
          </p:cNvPr>
          <p:cNvSpPr/>
          <p:nvPr/>
        </p:nvSpPr>
        <p:spPr>
          <a:xfrm>
            <a:off x="1642231" y="8962573"/>
            <a:ext cx="690202" cy="64607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Rectangle : coins arrondis 42">
            <a:extLst>
              <a:ext uri="{FF2B5EF4-FFF2-40B4-BE49-F238E27FC236}">
                <a16:creationId xmlns:a16="http://schemas.microsoft.com/office/drawing/2014/main" id="{4B50971B-455A-4024-BC47-C20CBE084FDC}"/>
              </a:ext>
            </a:extLst>
          </p:cNvPr>
          <p:cNvSpPr/>
          <p:nvPr/>
        </p:nvSpPr>
        <p:spPr>
          <a:xfrm>
            <a:off x="2447690" y="8962573"/>
            <a:ext cx="690202" cy="64607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Rectangle : coins arrondis 44">
            <a:extLst>
              <a:ext uri="{FF2B5EF4-FFF2-40B4-BE49-F238E27FC236}">
                <a16:creationId xmlns:a16="http://schemas.microsoft.com/office/drawing/2014/main" id="{0358355C-43FA-495D-AC8A-2E9EC7E2FA69}"/>
              </a:ext>
            </a:extLst>
          </p:cNvPr>
          <p:cNvSpPr/>
          <p:nvPr/>
        </p:nvSpPr>
        <p:spPr>
          <a:xfrm>
            <a:off x="3253149" y="8962573"/>
            <a:ext cx="690202" cy="64607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Rectangle : coins arrondis 48">
            <a:extLst>
              <a:ext uri="{FF2B5EF4-FFF2-40B4-BE49-F238E27FC236}">
                <a16:creationId xmlns:a16="http://schemas.microsoft.com/office/drawing/2014/main" id="{AB2611CE-8DBF-4284-8CBD-2FF94B6702F3}"/>
              </a:ext>
            </a:extLst>
          </p:cNvPr>
          <p:cNvSpPr/>
          <p:nvPr/>
        </p:nvSpPr>
        <p:spPr>
          <a:xfrm>
            <a:off x="4058608" y="8962573"/>
            <a:ext cx="690202" cy="64607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Rectangle : coins arrondis 49">
            <a:extLst>
              <a:ext uri="{FF2B5EF4-FFF2-40B4-BE49-F238E27FC236}">
                <a16:creationId xmlns:a16="http://schemas.microsoft.com/office/drawing/2014/main" id="{05181DCF-C689-46A8-B72A-76FCF87AB3E0}"/>
              </a:ext>
            </a:extLst>
          </p:cNvPr>
          <p:cNvSpPr/>
          <p:nvPr/>
        </p:nvSpPr>
        <p:spPr>
          <a:xfrm>
            <a:off x="4894741" y="8962573"/>
            <a:ext cx="690202" cy="64607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Rectangle : coins arrondis 51">
            <a:extLst>
              <a:ext uri="{FF2B5EF4-FFF2-40B4-BE49-F238E27FC236}">
                <a16:creationId xmlns:a16="http://schemas.microsoft.com/office/drawing/2014/main" id="{97B840FB-44FD-45BA-9FCA-C89F8485266B}"/>
              </a:ext>
            </a:extLst>
          </p:cNvPr>
          <p:cNvSpPr/>
          <p:nvPr/>
        </p:nvSpPr>
        <p:spPr>
          <a:xfrm>
            <a:off x="5700200" y="8962573"/>
            <a:ext cx="690202" cy="64607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5" name="Image 54">
            <a:extLst>
              <a:ext uri="{FF2B5EF4-FFF2-40B4-BE49-F238E27FC236}">
                <a16:creationId xmlns:a16="http://schemas.microsoft.com/office/drawing/2014/main" id="{365F93A1-28BC-476E-82E6-16575630D8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60" r="51158"/>
          <a:stretch/>
        </p:blipFill>
        <p:spPr>
          <a:xfrm>
            <a:off x="1464420" y="5391888"/>
            <a:ext cx="551720" cy="844250"/>
          </a:xfrm>
          <a:prstGeom prst="rect">
            <a:avLst/>
          </a:prstGeom>
        </p:spPr>
      </p:pic>
      <p:pic>
        <p:nvPicPr>
          <p:cNvPr id="67" name="Image 66">
            <a:extLst>
              <a:ext uri="{FF2B5EF4-FFF2-40B4-BE49-F238E27FC236}">
                <a16:creationId xmlns:a16="http://schemas.microsoft.com/office/drawing/2014/main" id="{AE473C86-9417-45E5-99B0-6D3B771AECB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clrChange>
              <a:clrFrom>
                <a:srgbClr val="F7F2F6"/>
              </a:clrFrom>
              <a:clrTo>
                <a:srgbClr val="F7F2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96" t="14792" r="21179" b="38767"/>
          <a:stretch/>
        </p:blipFill>
        <p:spPr>
          <a:xfrm>
            <a:off x="-2113704" y="7895631"/>
            <a:ext cx="597935" cy="300871"/>
          </a:xfrm>
          <a:prstGeom prst="rect">
            <a:avLst/>
          </a:prstGeom>
        </p:spPr>
      </p:pic>
      <p:pic>
        <p:nvPicPr>
          <p:cNvPr id="68" name="Image 67">
            <a:extLst>
              <a:ext uri="{FF2B5EF4-FFF2-40B4-BE49-F238E27FC236}">
                <a16:creationId xmlns:a16="http://schemas.microsoft.com/office/drawing/2014/main" id="{2B668FEB-9F8A-444C-9F85-2D8EF3A39A1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13803" y="7030248"/>
            <a:ext cx="1239241" cy="764910"/>
          </a:xfrm>
          <a:prstGeom prst="rect">
            <a:avLst/>
          </a:prstGeom>
        </p:spPr>
      </p:pic>
      <p:pic>
        <p:nvPicPr>
          <p:cNvPr id="69" name="Image 68">
            <a:extLst>
              <a:ext uri="{FF2B5EF4-FFF2-40B4-BE49-F238E27FC236}">
                <a16:creationId xmlns:a16="http://schemas.microsoft.com/office/drawing/2014/main" id="{A63A0DEF-8CA4-49F2-BA11-57784FFD73CE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23718" t="47375" r="59245" b="28382"/>
          <a:stretch/>
        </p:blipFill>
        <p:spPr>
          <a:xfrm>
            <a:off x="-2693321" y="7253381"/>
            <a:ext cx="480753" cy="384603"/>
          </a:xfrm>
          <a:prstGeom prst="rect">
            <a:avLst/>
          </a:prstGeom>
        </p:spPr>
      </p:pic>
      <p:pic>
        <p:nvPicPr>
          <p:cNvPr id="70" name="Image 69">
            <a:extLst>
              <a:ext uri="{FF2B5EF4-FFF2-40B4-BE49-F238E27FC236}">
                <a16:creationId xmlns:a16="http://schemas.microsoft.com/office/drawing/2014/main" id="{5885B687-F62E-40AD-9412-31BC635F673E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30" t="39589"/>
          <a:stretch/>
        </p:blipFill>
        <p:spPr>
          <a:xfrm>
            <a:off x="-2767831" y="7815800"/>
            <a:ext cx="619869" cy="499846"/>
          </a:xfrm>
          <a:prstGeom prst="rect">
            <a:avLst/>
          </a:prstGeom>
        </p:spPr>
      </p:pic>
      <p:pic>
        <p:nvPicPr>
          <p:cNvPr id="71" name="Image 70">
            <a:extLst>
              <a:ext uri="{FF2B5EF4-FFF2-40B4-BE49-F238E27FC236}">
                <a16:creationId xmlns:a16="http://schemas.microsoft.com/office/drawing/2014/main" id="{92479DEE-F378-40DD-926B-DB84CA930FED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12"/>
          <a:stretch/>
        </p:blipFill>
        <p:spPr>
          <a:xfrm>
            <a:off x="-4845328" y="7971462"/>
            <a:ext cx="661427" cy="416308"/>
          </a:xfrm>
          <a:prstGeom prst="rect">
            <a:avLst/>
          </a:prstGeom>
        </p:spPr>
      </p:pic>
      <p:pic>
        <p:nvPicPr>
          <p:cNvPr id="72" name="Image 71">
            <a:extLst>
              <a:ext uri="{FF2B5EF4-FFF2-40B4-BE49-F238E27FC236}">
                <a16:creationId xmlns:a16="http://schemas.microsoft.com/office/drawing/2014/main" id="{7F90D1A6-C9D9-4810-83D9-5DE02B0828E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25487">
            <a:off x="-4637352" y="7330666"/>
            <a:ext cx="485868" cy="485868"/>
          </a:xfrm>
          <a:prstGeom prst="rect">
            <a:avLst/>
          </a:prstGeom>
        </p:spPr>
      </p:pic>
      <p:pic>
        <p:nvPicPr>
          <p:cNvPr id="73" name="Image 72">
            <a:extLst>
              <a:ext uri="{FF2B5EF4-FFF2-40B4-BE49-F238E27FC236}">
                <a16:creationId xmlns:a16="http://schemas.microsoft.com/office/drawing/2014/main" id="{BA2752F0-761E-47DC-AF6F-ABD839BDFE06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52055">
            <a:off x="-4729481" y="7015870"/>
            <a:ext cx="556539" cy="417404"/>
          </a:xfrm>
          <a:prstGeom prst="rect">
            <a:avLst/>
          </a:prstGeom>
        </p:spPr>
      </p:pic>
      <p:pic>
        <p:nvPicPr>
          <p:cNvPr id="74" name="Image 73">
            <a:extLst>
              <a:ext uri="{FF2B5EF4-FFF2-40B4-BE49-F238E27FC236}">
                <a16:creationId xmlns:a16="http://schemas.microsoft.com/office/drawing/2014/main" id="{80F235D1-08A6-4D89-A45A-94801DCB2F8A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28403" t="36580" r="64143" b="19859"/>
          <a:stretch/>
        </p:blipFill>
        <p:spPr>
          <a:xfrm flipH="1">
            <a:off x="-1827962" y="7211552"/>
            <a:ext cx="154500" cy="507642"/>
          </a:xfrm>
          <a:prstGeom prst="rect">
            <a:avLst/>
          </a:prstGeom>
        </p:spPr>
      </p:pic>
      <p:pic>
        <p:nvPicPr>
          <p:cNvPr id="75" name="Image 74">
            <a:extLst>
              <a:ext uri="{FF2B5EF4-FFF2-40B4-BE49-F238E27FC236}">
                <a16:creationId xmlns:a16="http://schemas.microsoft.com/office/drawing/2014/main" id="{CA0B632C-318A-4CD6-AB6C-EBAAAF3AAAE6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08252" y="7864728"/>
            <a:ext cx="549317" cy="549317"/>
          </a:xfrm>
          <a:prstGeom prst="rect">
            <a:avLst/>
          </a:prstGeom>
        </p:spPr>
      </p:pic>
      <p:pic>
        <p:nvPicPr>
          <p:cNvPr id="76" name="Image 75">
            <a:extLst>
              <a:ext uri="{FF2B5EF4-FFF2-40B4-BE49-F238E27FC236}">
                <a16:creationId xmlns:a16="http://schemas.microsoft.com/office/drawing/2014/main" id="{8EF7DF36-EF76-4A89-B4BE-7395A3CC825E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l="19318" t="44554" r="55332" b="27544"/>
          <a:stretch/>
        </p:blipFill>
        <p:spPr>
          <a:xfrm>
            <a:off x="-3785082" y="7315878"/>
            <a:ext cx="651466" cy="403135"/>
          </a:xfrm>
          <a:prstGeom prst="rect">
            <a:avLst/>
          </a:prstGeom>
        </p:spPr>
      </p:pic>
      <p:pic>
        <p:nvPicPr>
          <p:cNvPr id="77" name="Image 76">
            <a:extLst>
              <a:ext uri="{FF2B5EF4-FFF2-40B4-BE49-F238E27FC236}">
                <a16:creationId xmlns:a16="http://schemas.microsoft.com/office/drawing/2014/main" id="{8FFEDDC6-8492-4AD4-95C5-D1448815B31F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89549">
            <a:off x="-3864961" y="7761373"/>
            <a:ext cx="657283" cy="657283"/>
          </a:xfrm>
          <a:prstGeom prst="rect">
            <a:avLst/>
          </a:prstGeom>
        </p:spPr>
      </p:pic>
      <p:sp>
        <p:nvSpPr>
          <p:cNvPr id="78" name="ZoneTexte 77">
            <a:extLst>
              <a:ext uri="{FF2B5EF4-FFF2-40B4-BE49-F238E27FC236}">
                <a16:creationId xmlns:a16="http://schemas.microsoft.com/office/drawing/2014/main" id="{3A6C06EE-5C50-4B7B-813F-869A1E27515C}"/>
              </a:ext>
            </a:extLst>
          </p:cNvPr>
          <p:cNvSpPr txBox="1"/>
          <p:nvPr/>
        </p:nvSpPr>
        <p:spPr>
          <a:xfrm>
            <a:off x="-5274173" y="6556662"/>
            <a:ext cx="30429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u="sng" dirty="0"/>
              <a:t>Matériel fréquent</a:t>
            </a:r>
          </a:p>
        </p:txBody>
      </p:sp>
      <p:pic>
        <p:nvPicPr>
          <p:cNvPr id="79" name="Image 78">
            <a:extLst>
              <a:ext uri="{FF2B5EF4-FFF2-40B4-BE49-F238E27FC236}">
                <a16:creationId xmlns:a16="http://schemas.microsoft.com/office/drawing/2014/main" id="{9B37F0B8-44E8-4790-B627-657F75C77AB7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0315" y="7199290"/>
            <a:ext cx="542592" cy="542592"/>
          </a:xfrm>
          <a:prstGeom prst="rect">
            <a:avLst/>
          </a:prstGeom>
        </p:spPr>
      </p:pic>
      <p:pic>
        <p:nvPicPr>
          <p:cNvPr id="99" name="Image 98">
            <a:extLst>
              <a:ext uri="{FF2B5EF4-FFF2-40B4-BE49-F238E27FC236}">
                <a16:creationId xmlns:a16="http://schemas.microsoft.com/office/drawing/2014/main" id="{2CDD66A0-B4F6-40D0-AC8A-F437F5C9A150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17" y="3432070"/>
            <a:ext cx="553767" cy="583393"/>
          </a:xfrm>
          <a:prstGeom prst="rect">
            <a:avLst/>
          </a:prstGeom>
        </p:spPr>
      </p:pic>
      <p:pic>
        <p:nvPicPr>
          <p:cNvPr id="100" name="Image 99">
            <a:extLst>
              <a:ext uri="{FF2B5EF4-FFF2-40B4-BE49-F238E27FC236}">
                <a16:creationId xmlns:a16="http://schemas.microsoft.com/office/drawing/2014/main" id="{503D845C-3BDC-4ECE-A3CC-C2B27EC485A8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18" y="5492558"/>
            <a:ext cx="725686" cy="564816"/>
          </a:xfrm>
          <a:prstGeom prst="rect">
            <a:avLst/>
          </a:prstGeom>
        </p:spPr>
      </p:pic>
      <p:pic>
        <p:nvPicPr>
          <p:cNvPr id="102" name="Image 101">
            <a:extLst>
              <a:ext uri="{FF2B5EF4-FFF2-40B4-BE49-F238E27FC236}">
                <a16:creationId xmlns:a16="http://schemas.microsoft.com/office/drawing/2014/main" id="{012C0922-3D62-496E-BB62-71D09FA75D8F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16010" y="208652"/>
            <a:ext cx="1219057" cy="660719"/>
          </a:xfrm>
          <a:prstGeom prst="rect">
            <a:avLst/>
          </a:prstGeom>
        </p:spPr>
      </p:pic>
      <p:pic>
        <p:nvPicPr>
          <p:cNvPr id="103" name="Image 102">
            <a:extLst>
              <a:ext uri="{FF2B5EF4-FFF2-40B4-BE49-F238E27FC236}">
                <a16:creationId xmlns:a16="http://schemas.microsoft.com/office/drawing/2014/main" id="{482FD055-5F4C-4D8F-88F2-D5BCBD827F65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96579" y="2519205"/>
            <a:ext cx="900459" cy="830990"/>
          </a:xfrm>
          <a:prstGeom prst="rect">
            <a:avLst/>
          </a:prstGeom>
        </p:spPr>
      </p:pic>
      <p:pic>
        <p:nvPicPr>
          <p:cNvPr id="104" name="Image 103">
            <a:extLst>
              <a:ext uri="{FF2B5EF4-FFF2-40B4-BE49-F238E27FC236}">
                <a16:creationId xmlns:a16="http://schemas.microsoft.com/office/drawing/2014/main" id="{21794447-57E3-4AB3-8040-67DA7D08BCFF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4061" y="1838316"/>
            <a:ext cx="725686" cy="564816"/>
          </a:xfrm>
          <a:prstGeom prst="rect">
            <a:avLst/>
          </a:prstGeom>
        </p:spPr>
      </p:pic>
      <p:pic>
        <p:nvPicPr>
          <p:cNvPr id="106" name="Image 105">
            <a:extLst>
              <a:ext uri="{FF2B5EF4-FFF2-40B4-BE49-F238E27FC236}">
                <a16:creationId xmlns:a16="http://schemas.microsoft.com/office/drawing/2014/main" id="{5658896C-F88F-4450-AA9E-96F0BBCE1EDC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67560" y="2885551"/>
            <a:ext cx="769209" cy="709866"/>
          </a:xfrm>
          <a:prstGeom prst="rect">
            <a:avLst/>
          </a:prstGeom>
        </p:spPr>
      </p:pic>
      <p:pic>
        <p:nvPicPr>
          <p:cNvPr id="107" name="Image 106">
            <a:extLst>
              <a:ext uri="{FF2B5EF4-FFF2-40B4-BE49-F238E27FC236}">
                <a16:creationId xmlns:a16="http://schemas.microsoft.com/office/drawing/2014/main" id="{CFA2F677-9798-481D-BA7A-D572E448C687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24" y="4336409"/>
            <a:ext cx="637958" cy="672088"/>
          </a:xfrm>
          <a:prstGeom prst="rect">
            <a:avLst/>
          </a:prstGeom>
        </p:spPr>
      </p:pic>
      <p:cxnSp>
        <p:nvCxnSpPr>
          <p:cNvPr id="61" name="Connecteur droit 60">
            <a:extLst>
              <a:ext uri="{FF2B5EF4-FFF2-40B4-BE49-F238E27FC236}">
                <a16:creationId xmlns:a16="http://schemas.microsoft.com/office/drawing/2014/main" id="{9131F276-6112-4D49-AA0A-D75D90730986}"/>
              </a:ext>
            </a:extLst>
          </p:cNvPr>
          <p:cNvCxnSpPr>
            <a:cxnSpLocks/>
          </p:cNvCxnSpPr>
          <p:nvPr/>
        </p:nvCxnSpPr>
        <p:spPr>
          <a:xfrm>
            <a:off x="3221038" y="7430499"/>
            <a:ext cx="351702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ZoneTexte 62">
            <a:extLst>
              <a:ext uri="{FF2B5EF4-FFF2-40B4-BE49-F238E27FC236}">
                <a16:creationId xmlns:a16="http://schemas.microsoft.com/office/drawing/2014/main" id="{F0A13F74-F86E-49D0-8B70-1352651CE4D1}"/>
              </a:ext>
            </a:extLst>
          </p:cNvPr>
          <p:cNvSpPr txBox="1"/>
          <p:nvPr/>
        </p:nvSpPr>
        <p:spPr>
          <a:xfrm>
            <a:off x="7888748" y="1301684"/>
            <a:ext cx="7161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dirty="0">
                <a:latin typeface="OpenDyslexic" panose="00000500000000000000" pitchFamily="50" charset="0"/>
              </a:rPr>
              <a:t>48</a:t>
            </a:r>
          </a:p>
          <a:p>
            <a:pPr algn="r"/>
            <a:r>
              <a:rPr lang="fr-FR" sz="2000" dirty="0">
                <a:latin typeface="OpenDyslexic" panose="00000500000000000000" pitchFamily="50" charset="0"/>
              </a:rPr>
              <a:t>+25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AF374B36-E824-4E70-B533-3C977ECEB354}"/>
              </a:ext>
            </a:extLst>
          </p:cNvPr>
          <p:cNvSpPr txBox="1"/>
          <p:nvPr/>
        </p:nvSpPr>
        <p:spPr>
          <a:xfrm>
            <a:off x="1478733" y="7089826"/>
            <a:ext cx="2422473" cy="16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400" dirty="0">
                <a:latin typeface="KG Miss Kindergarten" panose="02000000000000000000" pitchFamily="2" charset="0"/>
              </a:rPr>
              <a:t>Quatre vingt deux:</a:t>
            </a:r>
          </a:p>
          <a:p>
            <a:pPr>
              <a:lnSpc>
                <a:spcPct val="150000"/>
              </a:lnSpc>
            </a:pPr>
            <a:r>
              <a:rPr lang="fr-FR" sz="1400" dirty="0">
                <a:latin typeface="KG Miss Kindergarten" panose="02000000000000000000" pitchFamily="2" charset="0"/>
              </a:rPr>
              <a:t>Quatre vingt seize:</a:t>
            </a:r>
          </a:p>
          <a:p>
            <a:pPr>
              <a:lnSpc>
                <a:spcPct val="150000"/>
              </a:lnSpc>
            </a:pPr>
            <a:r>
              <a:rPr lang="fr-FR" sz="1400" dirty="0">
                <a:latin typeface="KG Miss Kindergarten" panose="02000000000000000000" pitchFamily="2" charset="0"/>
              </a:rPr>
              <a:t>Cent dix neuf:</a:t>
            </a:r>
          </a:p>
          <a:p>
            <a:pPr>
              <a:lnSpc>
                <a:spcPct val="150000"/>
              </a:lnSpc>
            </a:pPr>
            <a:r>
              <a:rPr lang="fr-FR" sz="1400" dirty="0">
                <a:latin typeface="KG Miss Kindergarten" panose="02000000000000000000" pitchFamily="2" charset="0"/>
              </a:rPr>
              <a:t>Cent vingt quatre:</a:t>
            </a:r>
          </a:p>
          <a:p>
            <a:pPr>
              <a:lnSpc>
                <a:spcPct val="150000"/>
              </a:lnSpc>
            </a:pPr>
            <a:r>
              <a:rPr lang="fr-FR" sz="1400" dirty="0">
                <a:latin typeface="KG Miss Kindergarten" panose="02000000000000000000" pitchFamily="2" charset="0"/>
              </a:rPr>
              <a:t>Cent trente huit:</a:t>
            </a:r>
          </a:p>
        </p:txBody>
      </p:sp>
      <p:pic>
        <p:nvPicPr>
          <p:cNvPr id="82" name="Image 81">
            <a:extLst>
              <a:ext uri="{FF2B5EF4-FFF2-40B4-BE49-F238E27FC236}">
                <a16:creationId xmlns:a16="http://schemas.microsoft.com/office/drawing/2014/main" id="{9F2BDC16-CE42-428A-BF82-540FFD039E81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3523" y="3917444"/>
            <a:ext cx="637958" cy="672088"/>
          </a:xfrm>
          <a:prstGeom prst="rect">
            <a:avLst/>
          </a:prstGeom>
        </p:spPr>
      </p:pic>
      <p:pic>
        <p:nvPicPr>
          <p:cNvPr id="83" name="Image 82">
            <a:extLst>
              <a:ext uri="{FF2B5EF4-FFF2-40B4-BE49-F238E27FC236}">
                <a16:creationId xmlns:a16="http://schemas.microsoft.com/office/drawing/2014/main" id="{2FF02858-54A3-4C11-A3D8-05936789A85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176" y="4516875"/>
            <a:ext cx="485636" cy="48563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9" name="Étoile : 5 branches 58">
            <a:extLst>
              <a:ext uri="{FF2B5EF4-FFF2-40B4-BE49-F238E27FC236}">
                <a16:creationId xmlns:a16="http://schemas.microsoft.com/office/drawing/2014/main" id="{A3464351-A052-4D8C-A410-4DF8E23A3881}"/>
              </a:ext>
            </a:extLst>
          </p:cNvPr>
          <p:cNvSpPr/>
          <p:nvPr/>
        </p:nvSpPr>
        <p:spPr>
          <a:xfrm>
            <a:off x="1642437" y="8956826"/>
            <a:ext cx="182486" cy="207622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Triangle isocèle 59">
            <a:extLst>
              <a:ext uri="{FF2B5EF4-FFF2-40B4-BE49-F238E27FC236}">
                <a16:creationId xmlns:a16="http://schemas.microsoft.com/office/drawing/2014/main" id="{838D359A-A223-4B46-BBFA-687A3E7F49F9}"/>
              </a:ext>
            </a:extLst>
          </p:cNvPr>
          <p:cNvSpPr/>
          <p:nvPr/>
        </p:nvSpPr>
        <p:spPr>
          <a:xfrm>
            <a:off x="2506876" y="8985725"/>
            <a:ext cx="136194" cy="178723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Cœur 61">
            <a:extLst>
              <a:ext uri="{FF2B5EF4-FFF2-40B4-BE49-F238E27FC236}">
                <a16:creationId xmlns:a16="http://schemas.microsoft.com/office/drawing/2014/main" id="{8B4FCFFB-7172-42B2-A84A-7A4629B5EE15}"/>
              </a:ext>
            </a:extLst>
          </p:cNvPr>
          <p:cNvSpPr/>
          <p:nvPr/>
        </p:nvSpPr>
        <p:spPr>
          <a:xfrm>
            <a:off x="3305733" y="8985725"/>
            <a:ext cx="142708" cy="207618"/>
          </a:xfrm>
          <a:prstGeom prst="hear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Soleil 63">
            <a:extLst>
              <a:ext uri="{FF2B5EF4-FFF2-40B4-BE49-F238E27FC236}">
                <a16:creationId xmlns:a16="http://schemas.microsoft.com/office/drawing/2014/main" id="{5EDC21EC-2AED-40AC-AD62-E320560BFA7A}"/>
              </a:ext>
            </a:extLst>
          </p:cNvPr>
          <p:cNvSpPr/>
          <p:nvPr/>
        </p:nvSpPr>
        <p:spPr>
          <a:xfrm>
            <a:off x="4038023" y="8985725"/>
            <a:ext cx="176187" cy="178717"/>
          </a:xfrm>
          <a:prstGeom prst="sun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Éclair 64">
            <a:extLst>
              <a:ext uri="{FF2B5EF4-FFF2-40B4-BE49-F238E27FC236}">
                <a16:creationId xmlns:a16="http://schemas.microsoft.com/office/drawing/2014/main" id="{7FC90CF3-1D4B-4823-A2E8-F84712758979}"/>
              </a:ext>
            </a:extLst>
          </p:cNvPr>
          <p:cNvSpPr/>
          <p:nvPr/>
        </p:nvSpPr>
        <p:spPr>
          <a:xfrm>
            <a:off x="4894947" y="8956825"/>
            <a:ext cx="124634" cy="192009"/>
          </a:xfrm>
          <a:prstGeom prst="lightningBol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Lune 65">
            <a:extLst>
              <a:ext uri="{FF2B5EF4-FFF2-40B4-BE49-F238E27FC236}">
                <a16:creationId xmlns:a16="http://schemas.microsoft.com/office/drawing/2014/main" id="{2801799C-2005-47A0-99B0-F415858EA3B0}"/>
              </a:ext>
            </a:extLst>
          </p:cNvPr>
          <p:cNvSpPr/>
          <p:nvPr/>
        </p:nvSpPr>
        <p:spPr>
          <a:xfrm>
            <a:off x="5731080" y="8941214"/>
            <a:ext cx="124634" cy="207621"/>
          </a:xfrm>
          <a:prstGeom prst="moon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1" name="Image 80">
            <a:extLst>
              <a:ext uri="{FF2B5EF4-FFF2-40B4-BE49-F238E27FC236}">
                <a16:creationId xmlns:a16="http://schemas.microsoft.com/office/drawing/2014/main" id="{B1E77330-9293-4039-BAB7-8D645D07CB98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6345" y="3700181"/>
            <a:ext cx="1219057" cy="660719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469B32CD-9BCA-4542-A588-450AC02D3F96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-1218060" y="2552280"/>
            <a:ext cx="1135702" cy="570965"/>
          </a:xfrm>
          <a:prstGeom prst="rect">
            <a:avLst/>
          </a:prstGeom>
        </p:spPr>
      </p:pic>
      <p:pic>
        <p:nvPicPr>
          <p:cNvPr id="84" name="Image 83">
            <a:extLst>
              <a:ext uri="{FF2B5EF4-FFF2-40B4-BE49-F238E27FC236}">
                <a16:creationId xmlns:a16="http://schemas.microsoft.com/office/drawing/2014/main" id="{22F68325-BE32-4030-961C-F57A2FC09475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0821">
            <a:off x="-740014" y="2537524"/>
            <a:ext cx="421594" cy="614570"/>
          </a:xfrm>
          <a:prstGeom prst="rect">
            <a:avLst/>
          </a:prstGeom>
        </p:spPr>
      </p:pic>
      <p:pic>
        <p:nvPicPr>
          <p:cNvPr id="80" name="Image 79">
            <a:extLst>
              <a:ext uri="{FF2B5EF4-FFF2-40B4-BE49-F238E27FC236}">
                <a16:creationId xmlns:a16="http://schemas.microsoft.com/office/drawing/2014/main" id="{91EE7152-D2BE-4547-956F-23AA961DAF16}"/>
              </a:ext>
            </a:extLst>
          </p:cNvPr>
          <p:cNvPicPr>
            <a:picLocks noChangeAspect="1"/>
          </p:cNvPicPr>
          <p:nvPr/>
        </p:nvPicPr>
        <p:blipFill rotWithShape="1">
          <a:blip r:embed="rId26"/>
          <a:srcRect b="76160"/>
          <a:stretch/>
        </p:blipFill>
        <p:spPr>
          <a:xfrm>
            <a:off x="1772655" y="1301684"/>
            <a:ext cx="2292351" cy="7423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5" name="Image 84">
            <a:extLst>
              <a:ext uri="{FF2B5EF4-FFF2-40B4-BE49-F238E27FC236}">
                <a16:creationId xmlns:a16="http://schemas.microsoft.com/office/drawing/2014/main" id="{F6175327-A767-4C31-9EB8-219062CDEB65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75" y="1469149"/>
            <a:ext cx="496449" cy="680785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60C14C89-47B1-46D3-A067-265BD9B19CA3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2165161" y="2275338"/>
            <a:ext cx="616557" cy="830168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32D7AB58-587A-4A56-8373-AB24A2AC8AED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2837092" y="2271640"/>
            <a:ext cx="636669" cy="830167"/>
          </a:xfrm>
          <a:prstGeom prst="rect">
            <a:avLst/>
          </a:prstGeom>
        </p:spPr>
      </p:pic>
      <p:pic>
        <p:nvPicPr>
          <p:cNvPr id="86" name="Image 85">
            <a:extLst>
              <a:ext uri="{FF2B5EF4-FFF2-40B4-BE49-F238E27FC236}">
                <a16:creationId xmlns:a16="http://schemas.microsoft.com/office/drawing/2014/main" id="{5AD9A585-1893-4502-8F6E-8C532EF222D1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46" y="2436069"/>
            <a:ext cx="769209" cy="709866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56A2AEB3-9766-44A3-ADC0-86268ADE95EB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665052" y="3318029"/>
            <a:ext cx="1536956" cy="584879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5987D723-DA7C-4344-BFE4-D356A1C3E77F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2302958" y="4386020"/>
            <a:ext cx="1458495" cy="682396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03D0412C-5D86-4D84-B6C4-15E4FAA595E8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1554780" y="4111557"/>
            <a:ext cx="2021437" cy="563214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62710F34-3F69-4B15-B566-BC9CDE4844B0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2122200" y="5244611"/>
            <a:ext cx="1527646" cy="879819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BE0B16AA-16FF-443A-97FF-155AA84856EE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3206837" y="5797122"/>
            <a:ext cx="837076" cy="436207"/>
          </a:xfrm>
          <a:prstGeom prst="rect">
            <a:avLst/>
          </a:prstGeom>
        </p:spPr>
      </p:pic>
      <p:cxnSp>
        <p:nvCxnSpPr>
          <p:cNvPr id="87" name="Connecteur droit 86">
            <a:extLst>
              <a:ext uri="{FF2B5EF4-FFF2-40B4-BE49-F238E27FC236}">
                <a16:creationId xmlns:a16="http://schemas.microsoft.com/office/drawing/2014/main" id="{899636BB-1E2B-48B4-917D-2816E0FB3272}"/>
              </a:ext>
            </a:extLst>
          </p:cNvPr>
          <p:cNvCxnSpPr>
            <a:cxnSpLocks/>
          </p:cNvCxnSpPr>
          <p:nvPr/>
        </p:nvCxnSpPr>
        <p:spPr>
          <a:xfrm>
            <a:off x="3221037" y="7758057"/>
            <a:ext cx="351702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necteur droit 87">
            <a:extLst>
              <a:ext uri="{FF2B5EF4-FFF2-40B4-BE49-F238E27FC236}">
                <a16:creationId xmlns:a16="http://schemas.microsoft.com/office/drawing/2014/main" id="{3D40A164-2B80-4096-BB28-10DD1CD294FF}"/>
              </a:ext>
            </a:extLst>
          </p:cNvPr>
          <p:cNvCxnSpPr>
            <a:cxnSpLocks/>
          </p:cNvCxnSpPr>
          <p:nvPr/>
        </p:nvCxnSpPr>
        <p:spPr>
          <a:xfrm>
            <a:off x="2837092" y="8046066"/>
            <a:ext cx="390096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necteur droit 88">
            <a:extLst>
              <a:ext uri="{FF2B5EF4-FFF2-40B4-BE49-F238E27FC236}">
                <a16:creationId xmlns:a16="http://schemas.microsoft.com/office/drawing/2014/main" id="{2C2EC93F-0137-4FEF-AA3E-4FEDBDFD8F2F}"/>
              </a:ext>
            </a:extLst>
          </p:cNvPr>
          <p:cNvCxnSpPr>
            <a:cxnSpLocks/>
          </p:cNvCxnSpPr>
          <p:nvPr/>
        </p:nvCxnSpPr>
        <p:spPr>
          <a:xfrm>
            <a:off x="3032205" y="8665191"/>
            <a:ext cx="370585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necteur droit 90">
            <a:extLst>
              <a:ext uri="{FF2B5EF4-FFF2-40B4-BE49-F238E27FC236}">
                <a16:creationId xmlns:a16="http://schemas.microsoft.com/office/drawing/2014/main" id="{8D71704B-C732-4554-AE10-582DAC122F12}"/>
              </a:ext>
            </a:extLst>
          </p:cNvPr>
          <p:cNvCxnSpPr>
            <a:cxnSpLocks/>
          </p:cNvCxnSpPr>
          <p:nvPr/>
        </p:nvCxnSpPr>
        <p:spPr>
          <a:xfrm>
            <a:off x="3202008" y="8348928"/>
            <a:ext cx="351702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1500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4CBB617A-D9DC-4FE3-A6FA-C378DD4A92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7517945"/>
              </p:ext>
            </p:extLst>
          </p:nvPr>
        </p:nvGraphicFramePr>
        <p:xfrm>
          <a:off x="87306" y="983875"/>
          <a:ext cx="6683384" cy="4313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79414">
                  <a:extLst>
                    <a:ext uri="{9D8B030D-6E8A-4147-A177-3AD203B41FA5}">
                      <a16:colId xmlns:a16="http://schemas.microsoft.com/office/drawing/2014/main" val="1492216378"/>
                    </a:ext>
                  </a:extLst>
                </a:gridCol>
                <a:gridCol w="2755244">
                  <a:extLst>
                    <a:ext uri="{9D8B030D-6E8A-4147-A177-3AD203B41FA5}">
                      <a16:colId xmlns:a16="http://schemas.microsoft.com/office/drawing/2014/main" val="2998484073"/>
                    </a:ext>
                  </a:extLst>
                </a:gridCol>
                <a:gridCol w="2548726">
                  <a:extLst>
                    <a:ext uri="{9D8B030D-6E8A-4147-A177-3AD203B41FA5}">
                      <a16:colId xmlns:a16="http://schemas.microsoft.com/office/drawing/2014/main" val="4077398760"/>
                    </a:ext>
                  </a:extLst>
                </a:gridCol>
              </a:tblGrid>
              <a:tr h="187154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matériel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consigne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41949269"/>
                  </a:ext>
                </a:extLst>
              </a:tr>
              <a:tr h="968419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Script cole" panose="00000400000000000000" pitchFamily="2" charset="0"/>
                        </a:rPr>
                        <a:t>mesure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dirty="0">
                        <a:latin typeface="Script cole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u="sng" dirty="0">
                          <a:latin typeface="Script cole" panose="00000400000000000000" pitchFamily="2" charset="0"/>
                        </a:rPr>
                        <a:t>Fichier « géomètre »</a:t>
                      </a:r>
                      <a:endParaRPr lang="fr-FR" b="1" u="sng" dirty="0">
                        <a:latin typeface="Script cole" panose="00000400000000000000" pitchFamily="2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>
                          <a:latin typeface="Script cole" panose="00000400000000000000" pitchFamily="2" charset="0"/>
                        </a:rPr>
                        <a:t>Fais les pages avec les points de couleur.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0335265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Script cole" panose="00000400000000000000" pitchFamily="2" charset="0"/>
                        </a:rPr>
                        <a:t>calcul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u="sng" dirty="0">
                          <a:latin typeface="Script cole" panose="00000400000000000000" pitchFamily="2" charset="0"/>
                        </a:rPr>
                        <a:t>L’addition posée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latin typeface="Script cole" panose="00000400000000000000" pitchFamily="2" charset="0"/>
                        </a:rPr>
                        <a:t>Prends une fiche d’addition, une calculatrice, un feutre ardoise. L’un calcule pendant que l’autre cherche le résultat avec la calculatrice.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6156811"/>
                  </a:ext>
                </a:extLst>
              </a:tr>
              <a:tr h="802106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>
                          <a:latin typeface="Script cole" panose="00000400000000000000" pitchFamily="2" charset="0"/>
                        </a:rPr>
                        <a:t>numération</a:t>
                      </a:r>
                    </a:p>
                    <a:p>
                      <a:pPr algn="ctr"/>
                      <a:endParaRPr lang="fr-FR" sz="1400" dirty="0">
                        <a:latin typeface="Script cole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>
                        <a:latin typeface="Script cole" panose="000004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b="1" u="sng" dirty="0">
                          <a:latin typeface="Script cole" panose="00000400000000000000" pitchFamily="2" charset="0"/>
                        </a:rPr>
                        <a:t>Dénombrement: à la chasse au 100</a:t>
                      </a:r>
                    </a:p>
                    <a:p>
                      <a:r>
                        <a:rPr lang="fr-FR" b="0" u="none" dirty="0">
                          <a:latin typeface="Script cole" panose="00000400000000000000" pitchFamily="2" charset="0"/>
                        </a:rPr>
                        <a:t>Trouve et entoure exactement 100 images.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7687750"/>
                  </a:ext>
                </a:extLst>
              </a:tr>
              <a:tr h="1127961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>
                          <a:latin typeface="Script cole" panose="00000400000000000000" pitchFamily="2" charset="0"/>
                        </a:rPr>
                        <a:t>La monnaie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dirty="0">
                        <a:latin typeface="Script cole" panose="000004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u="sng" dirty="0">
                          <a:latin typeface="Script cole" panose="00000400000000000000" pitchFamily="2" charset="0"/>
                        </a:rPr>
                        <a:t>La  marchande</a:t>
                      </a:r>
                    </a:p>
                    <a:p>
                      <a:pPr algn="ctr"/>
                      <a:r>
                        <a:rPr lang="fr-FR" b="0" u="none" dirty="0">
                          <a:latin typeface="Script cole" panose="00000400000000000000" pitchFamily="2" charset="0"/>
                        </a:rPr>
                        <a:t>Prends des cartes et réponds aux questions sur ton cahier du jour.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3464748"/>
                  </a:ext>
                </a:extLst>
              </a:tr>
            </a:tbl>
          </a:graphicData>
        </a:graphic>
      </p:graphicFrame>
      <p:pic>
        <p:nvPicPr>
          <p:cNvPr id="47" name="Image 46">
            <a:extLst>
              <a:ext uri="{FF2B5EF4-FFF2-40B4-BE49-F238E27FC236}">
                <a16:creationId xmlns:a16="http://schemas.microsoft.com/office/drawing/2014/main" id="{E06D4225-C14A-4B65-8938-3EFA85DB3C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122" y="3452401"/>
            <a:ext cx="594554" cy="59455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8AEE9AF6-1B82-4DB2-938D-CDB6E8BEAF86}"/>
              </a:ext>
            </a:extLst>
          </p:cNvPr>
          <p:cNvSpPr txBox="1"/>
          <p:nvPr/>
        </p:nvSpPr>
        <p:spPr>
          <a:xfrm>
            <a:off x="3833475" y="110722"/>
            <a:ext cx="3219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KG Be Still And Know" panose="02000503000000020004" pitchFamily="2" charset="0"/>
              </a:rPr>
              <a:t>Plan de travail n°5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F3020A8-B03F-4E43-AF7E-2FD375327D6B}"/>
              </a:ext>
            </a:extLst>
          </p:cNvPr>
          <p:cNvSpPr txBox="1"/>
          <p:nvPr/>
        </p:nvSpPr>
        <p:spPr>
          <a:xfrm>
            <a:off x="-1" y="45482"/>
            <a:ext cx="3099385" cy="37440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>
                <a:latin typeface="KG Be Still And Know" panose="02000503000000020004" pitchFamily="2" charset="0"/>
              </a:rPr>
              <a:t>P: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FC9E27CD-BBCC-41B8-9585-2595DB87C60B}"/>
              </a:ext>
            </a:extLst>
          </p:cNvPr>
          <p:cNvSpPr txBox="1"/>
          <p:nvPr/>
        </p:nvSpPr>
        <p:spPr>
          <a:xfrm>
            <a:off x="-2" y="507669"/>
            <a:ext cx="6858001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KG Be Still And Know" panose="02000503000000020004" pitchFamily="2" charset="0"/>
              </a:rPr>
              <a:t>Activités obligatoires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2D4B2502-9896-4F97-B577-B4AA3C9AD27B}"/>
              </a:ext>
            </a:extLst>
          </p:cNvPr>
          <p:cNvSpPr txBox="1"/>
          <p:nvPr/>
        </p:nvSpPr>
        <p:spPr>
          <a:xfrm>
            <a:off x="-1" y="5381461"/>
            <a:ext cx="6858000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KG Be Still And Know" panose="02000503000000020004" pitchFamily="2" charset="0"/>
              </a:rPr>
              <a:t>Activités d’entrainement aux étoiles de compétence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6549637-F9DF-4348-B7C8-949E4BD86E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1246" y="1838316"/>
            <a:ext cx="722718" cy="722718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185CC140-4A6D-4928-87B2-AC9E02B11596}"/>
              </a:ext>
            </a:extLst>
          </p:cNvPr>
          <p:cNvSpPr/>
          <p:nvPr/>
        </p:nvSpPr>
        <p:spPr>
          <a:xfrm>
            <a:off x="8090612" y="4739082"/>
            <a:ext cx="18862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85800">
              <a:defRPr/>
            </a:pPr>
            <a:r>
              <a:rPr lang="fr-FR" sz="1200" dirty="0"/>
              <a:t>Je prends un tiroir bleu et je fais les activités d’entrainement.</a:t>
            </a:r>
          </a:p>
        </p:txBody>
      </p:sp>
      <p:pic>
        <p:nvPicPr>
          <p:cNvPr id="42" name="Image 41">
            <a:extLst>
              <a:ext uri="{FF2B5EF4-FFF2-40B4-BE49-F238E27FC236}">
                <a16:creationId xmlns:a16="http://schemas.microsoft.com/office/drawing/2014/main" id="{B4212BEE-DF15-4333-BC90-EBDD0F4346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0456">
            <a:off x="3106772" y="1550525"/>
            <a:ext cx="358686" cy="358686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145095C8-D26D-4AA2-BBA9-6558062241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590" y="3549987"/>
            <a:ext cx="485636" cy="485636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7F918D07-9EA5-4B6B-8E6C-21A536F2D58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26" b="12186"/>
          <a:stretch/>
        </p:blipFill>
        <p:spPr>
          <a:xfrm>
            <a:off x="-3425255" y="4767364"/>
            <a:ext cx="1028302" cy="763908"/>
          </a:xfrm>
          <a:prstGeom prst="rect">
            <a:avLst/>
          </a:prstGeom>
        </p:spPr>
      </p:pic>
      <p:sp>
        <p:nvSpPr>
          <p:cNvPr id="29" name="ZoneTexte 28">
            <a:extLst>
              <a:ext uri="{FF2B5EF4-FFF2-40B4-BE49-F238E27FC236}">
                <a16:creationId xmlns:a16="http://schemas.microsoft.com/office/drawing/2014/main" id="{92873A75-BF35-484B-90C3-CB483F3ED64A}"/>
              </a:ext>
            </a:extLst>
          </p:cNvPr>
          <p:cNvSpPr txBox="1"/>
          <p:nvPr/>
        </p:nvSpPr>
        <p:spPr>
          <a:xfrm>
            <a:off x="8263531" y="5491220"/>
            <a:ext cx="1334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Je m’entraine pour l’étoile blanche.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CE3827A-9F09-4453-9099-A9ACD6214898}"/>
              </a:ext>
            </a:extLst>
          </p:cNvPr>
          <p:cNvSpPr/>
          <p:nvPr/>
        </p:nvSpPr>
        <p:spPr>
          <a:xfrm rot="20616718">
            <a:off x="-3109109" y="5086094"/>
            <a:ext cx="396007" cy="2427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</a:rPr>
              <a:t>G1</a:t>
            </a:r>
          </a:p>
        </p:txBody>
      </p:sp>
      <p:sp>
        <p:nvSpPr>
          <p:cNvPr id="35" name="Étoile : 5 branches 34">
            <a:extLst>
              <a:ext uri="{FF2B5EF4-FFF2-40B4-BE49-F238E27FC236}">
                <a16:creationId xmlns:a16="http://schemas.microsoft.com/office/drawing/2014/main" id="{E6F8F6A7-1EDE-4DBB-97DC-C580FF09065C}"/>
              </a:ext>
            </a:extLst>
          </p:cNvPr>
          <p:cNvSpPr/>
          <p:nvPr/>
        </p:nvSpPr>
        <p:spPr>
          <a:xfrm>
            <a:off x="6383349" y="5320181"/>
            <a:ext cx="361359" cy="304079"/>
          </a:xfrm>
          <a:prstGeom prst="star5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2B8A41FA-53D2-4EE3-8135-7E8211D9ED1C}"/>
              </a:ext>
            </a:extLst>
          </p:cNvPr>
          <p:cNvSpPr/>
          <p:nvPr/>
        </p:nvSpPr>
        <p:spPr>
          <a:xfrm>
            <a:off x="1744971" y="8864158"/>
            <a:ext cx="690202" cy="64607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Rectangle : coins arrondis 42">
            <a:extLst>
              <a:ext uri="{FF2B5EF4-FFF2-40B4-BE49-F238E27FC236}">
                <a16:creationId xmlns:a16="http://schemas.microsoft.com/office/drawing/2014/main" id="{4B50971B-455A-4024-BC47-C20CBE084FDC}"/>
              </a:ext>
            </a:extLst>
          </p:cNvPr>
          <p:cNvSpPr/>
          <p:nvPr/>
        </p:nvSpPr>
        <p:spPr>
          <a:xfrm>
            <a:off x="2550430" y="8864158"/>
            <a:ext cx="690202" cy="64607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Rectangle : coins arrondis 44">
            <a:extLst>
              <a:ext uri="{FF2B5EF4-FFF2-40B4-BE49-F238E27FC236}">
                <a16:creationId xmlns:a16="http://schemas.microsoft.com/office/drawing/2014/main" id="{0358355C-43FA-495D-AC8A-2E9EC7E2FA69}"/>
              </a:ext>
            </a:extLst>
          </p:cNvPr>
          <p:cNvSpPr/>
          <p:nvPr/>
        </p:nvSpPr>
        <p:spPr>
          <a:xfrm>
            <a:off x="3355889" y="8864158"/>
            <a:ext cx="690202" cy="64607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Rectangle : coins arrondis 48">
            <a:extLst>
              <a:ext uri="{FF2B5EF4-FFF2-40B4-BE49-F238E27FC236}">
                <a16:creationId xmlns:a16="http://schemas.microsoft.com/office/drawing/2014/main" id="{AB2611CE-8DBF-4284-8CBD-2FF94B6702F3}"/>
              </a:ext>
            </a:extLst>
          </p:cNvPr>
          <p:cNvSpPr/>
          <p:nvPr/>
        </p:nvSpPr>
        <p:spPr>
          <a:xfrm>
            <a:off x="4161348" y="8864158"/>
            <a:ext cx="690202" cy="64607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Rectangle : coins arrondis 49">
            <a:extLst>
              <a:ext uri="{FF2B5EF4-FFF2-40B4-BE49-F238E27FC236}">
                <a16:creationId xmlns:a16="http://schemas.microsoft.com/office/drawing/2014/main" id="{05181DCF-C689-46A8-B72A-76FCF87AB3E0}"/>
              </a:ext>
            </a:extLst>
          </p:cNvPr>
          <p:cNvSpPr/>
          <p:nvPr/>
        </p:nvSpPr>
        <p:spPr>
          <a:xfrm>
            <a:off x="4997481" y="8864158"/>
            <a:ext cx="690202" cy="64607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Rectangle : coins arrondis 51">
            <a:extLst>
              <a:ext uri="{FF2B5EF4-FFF2-40B4-BE49-F238E27FC236}">
                <a16:creationId xmlns:a16="http://schemas.microsoft.com/office/drawing/2014/main" id="{97B840FB-44FD-45BA-9FCA-C89F8485266B}"/>
              </a:ext>
            </a:extLst>
          </p:cNvPr>
          <p:cNvSpPr/>
          <p:nvPr/>
        </p:nvSpPr>
        <p:spPr>
          <a:xfrm>
            <a:off x="5802940" y="8864158"/>
            <a:ext cx="690202" cy="64607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5" name="Image 54">
            <a:extLst>
              <a:ext uri="{FF2B5EF4-FFF2-40B4-BE49-F238E27FC236}">
                <a16:creationId xmlns:a16="http://schemas.microsoft.com/office/drawing/2014/main" id="{365F93A1-28BC-476E-82E6-16575630D8C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60" r="51158"/>
          <a:stretch/>
        </p:blipFill>
        <p:spPr>
          <a:xfrm>
            <a:off x="-2819455" y="2838346"/>
            <a:ext cx="551720" cy="844250"/>
          </a:xfrm>
          <a:prstGeom prst="rect">
            <a:avLst/>
          </a:prstGeom>
        </p:spPr>
      </p:pic>
      <p:pic>
        <p:nvPicPr>
          <p:cNvPr id="57" name="Image 56">
            <a:extLst>
              <a:ext uri="{FF2B5EF4-FFF2-40B4-BE49-F238E27FC236}">
                <a16:creationId xmlns:a16="http://schemas.microsoft.com/office/drawing/2014/main" id="{F7E31372-9B00-43DC-8F2D-6050A758BD2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60" r="51158"/>
          <a:stretch/>
        </p:blipFill>
        <p:spPr>
          <a:xfrm>
            <a:off x="-1150000" y="3107806"/>
            <a:ext cx="551720" cy="844250"/>
          </a:xfrm>
          <a:prstGeom prst="rect">
            <a:avLst/>
          </a:prstGeom>
        </p:spPr>
      </p:pic>
      <p:pic>
        <p:nvPicPr>
          <p:cNvPr id="67" name="Image 66">
            <a:extLst>
              <a:ext uri="{FF2B5EF4-FFF2-40B4-BE49-F238E27FC236}">
                <a16:creationId xmlns:a16="http://schemas.microsoft.com/office/drawing/2014/main" id="{AE473C86-9417-45E5-99B0-6D3B771AECB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clrChange>
              <a:clrFrom>
                <a:srgbClr val="F7F2F6"/>
              </a:clrFrom>
              <a:clrTo>
                <a:srgbClr val="F7F2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96" t="14792" r="21179" b="38767"/>
          <a:stretch/>
        </p:blipFill>
        <p:spPr>
          <a:xfrm>
            <a:off x="-2113704" y="7895631"/>
            <a:ext cx="597935" cy="300871"/>
          </a:xfrm>
          <a:prstGeom prst="rect">
            <a:avLst/>
          </a:prstGeom>
        </p:spPr>
      </p:pic>
      <p:pic>
        <p:nvPicPr>
          <p:cNvPr id="68" name="Image 67">
            <a:extLst>
              <a:ext uri="{FF2B5EF4-FFF2-40B4-BE49-F238E27FC236}">
                <a16:creationId xmlns:a16="http://schemas.microsoft.com/office/drawing/2014/main" id="{2B668FEB-9F8A-444C-9F85-2D8EF3A39A1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13803" y="7030248"/>
            <a:ext cx="1239241" cy="764910"/>
          </a:xfrm>
          <a:prstGeom prst="rect">
            <a:avLst/>
          </a:prstGeom>
        </p:spPr>
      </p:pic>
      <p:pic>
        <p:nvPicPr>
          <p:cNvPr id="69" name="Image 68">
            <a:extLst>
              <a:ext uri="{FF2B5EF4-FFF2-40B4-BE49-F238E27FC236}">
                <a16:creationId xmlns:a16="http://schemas.microsoft.com/office/drawing/2014/main" id="{A63A0DEF-8CA4-49F2-BA11-57784FFD73CE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3718" t="47375" r="59245" b="28382"/>
          <a:stretch/>
        </p:blipFill>
        <p:spPr>
          <a:xfrm>
            <a:off x="-2693321" y="7253381"/>
            <a:ext cx="480753" cy="384603"/>
          </a:xfrm>
          <a:prstGeom prst="rect">
            <a:avLst/>
          </a:prstGeom>
        </p:spPr>
      </p:pic>
      <p:pic>
        <p:nvPicPr>
          <p:cNvPr id="70" name="Image 69">
            <a:extLst>
              <a:ext uri="{FF2B5EF4-FFF2-40B4-BE49-F238E27FC236}">
                <a16:creationId xmlns:a16="http://schemas.microsoft.com/office/drawing/2014/main" id="{5885B687-F62E-40AD-9412-31BC635F673E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30" t="39589"/>
          <a:stretch/>
        </p:blipFill>
        <p:spPr>
          <a:xfrm>
            <a:off x="-2767831" y="7815800"/>
            <a:ext cx="619869" cy="499846"/>
          </a:xfrm>
          <a:prstGeom prst="rect">
            <a:avLst/>
          </a:prstGeom>
        </p:spPr>
      </p:pic>
      <p:pic>
        <p:nvPicPr>
          <p:cNvPr id="71" name="Image 70">
            <a:extLst>
              <a:ext uri="{FF2B5EF4-FFF2-40B4-BE49-F238E27FC236}">
                <a16:creationId xmlns:a16="http://schemas.microsoft.com/office/drawing/2014/main" id="{92479DEE-F378-40DD-926B-DB84CA930FED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12"/>
          <a:stretch/>
        </p:blipFill>
        <p:spPr>
          <a:xfrm>
            <a:off x="-4845328" y="7971462"/>
            <a:ext cx="661427" cy="416308"/>
          </a:xfrm>
          <a:prstGeom prst="rect">
            <a:avLst/>
          </a:prstGeom>
        </p:spPr>
      </p:pic>
      <p:pic>
        <p:nvPicPr>
          <p:cNvPr id="72" name="Image 71">
            <a:extLst>
              <a:ext uri="{FF2B5EF4-FFF2-40B4-BE49-F238E27FC236}">
                <a16:creationId xmlns:a16="http://schemas.microsoft.com/office/drawing/2014/main" id="{7F90D1A6-C9D9-4810-83D9-5DE02B0828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25487">
            <a:off x="-4637352" y="7330666"/>
            <a:ext cx="485868" cy="485868"/>
          </a:xfrm>
          <a:prstGeom prst="rect">
            <a:avLst/>
          </a:prstGeom>
        </p:spPr>
      </p:pic>
      <p:pic>
        <p:nvPicPr>
          <p:cNvPr id="73" name="Image 72">
            <a:extLst>
              <a:ext uri="{FF2B5EF4-FFF2-40B4-BE49-F238E27FC236}">
                <a16:creationId xmlns:a16="http://schemas.microsoft.com/office/drawing/2014/main" id="{BA2752F0-761E-47DC-AF6F-ABD839BDFE0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52055">
            <a:off x="-4729481" y="7015870"/>
            <a:ext cx="556539" cy="417404"/>
          </a:xfrm>
          <a:prstGeom prst="rect">
            <a:avLst/>
          </a:prstGeom>
        </p:spPr>
      </p:pic>
      <p:pic>
        <p:nvPicPr>
          <p:cNvPr id="74" name="Image 73">
            <a:extLst>
              <a:ext uri="{FF2B5EF4-FFF2-40B4-BE49-F238E27FC236}">
                <a16:creationId xmlns:a16="http://schemas.microsoft.com/office/drawing/2014/main" id="{80F235D1-08A6-4D89-A45A-94801DCB2F8A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28403" t="36580" r="64143" b="19859"/>
          <a:stretch/>
        </p:blipFill>
        <p:spPr>
          <a:xfrm flipH="1">
            <a:off x="-1827962" y="7211552"/>
            <a:ext cx="154500" cy="507642"/>
          </a:xfrm>
          <a:prstGeom prst="rect">
            <a:avLst/>
          </a:prstGeom>
        </p:spPr>
      </p:pic>
      <p:pic>
        <p:nvPicPr>
          <p:cNvPr id="75" name="Image 74">
            <a:extLst>
              <a:ext uri="{FF2B5EF4-FFF2-40B4-BE49-F238E27FC236}">
                <a16:creationId xmlns:a16="http://schemas.microsoft.com/office/drawing/2014/main" id="{CA0B632C-318A-4CD6-AB6C-EBAAAF3AAAE6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08252" y="7864728"/>
            <a:ext cx="549317" cy="549317"/>
          </a:xfrm>
          <a:prstGeom prst="rect">
            <a:avLst/>
          </a:prstGeom>
        </p:spPr>
      </p:pic>
      <p:pic>
        <p:nvPicPr>
          <p:cNvPr id="76" name="Image 75">
            <a:extLst>
              <a:ext uri="{FF2B5EF4-FFF2-40B4-BE49-F238E27FC236}">
                <a16:creationId xmlns:a16="http://schemas.microsoft.com/office/drawing/2014/main" id="{8EF7DF36-EF76-4A89-B4BE-7395A3CC825E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19318" t="44554" r="55332" b="27544"/>
          <a:stretch/>
        </p:blipFill>
        <p:spPr>
          <a:xfrm>
            <a:off x="-3785082" y="7315878"/>
            <a:ext cx="651466" cy="403135"/>
          </a:xfrm>
          <a:prstGeom prst="rect">
            <a:avLst/>
          </a:prstGeom>
        </p:spPr>
      </p:pic>
      <p:pic>
        <p:nvPicPr>
          <p:cNvPr id="77" name="Image 76">
            <a:extLst>
              <a:ext uri="{FF2B5EF4-FFF2-40B4-BE49-F238E27FC236}">
                <a16:creationId xmlns:a16="http://schemas.microsoft.com/office/drawing/2014/main" id="{8FFEDDC6-8492-4AD4-95C5-D1448815B31F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89549">
            <a:off x="-3864961" y="7761373"/>
            <a:ext cx="657283" cy="657283"/>
          </a:xfrm>
          <a:prstGeom prst="rect">
            <a:avLst/>
          </a:prstGeom>
        </p:spPr>
      </p:pic>
      <p:sp>
        <p:nvSpPr>
          <p:cNvPr id="78" name="ZoneTexte 77">
            <a:extLst>
              <a:ext uri="{FF2B5EF4-FFF2-40B4-BE49-F238E27FC236}">
                <a16:creationId xmlns:a16="http://schemas.microsoft.com/office/drawing/2014/main" id="{3A6C06EE-5C50-4B7B-813F-869A1E27515C}"/>
              </a:ext>
            </a:extLst>
          </p:cNvPr>
          <p:cNvSpPr txBox="1"/>
          <p:nvPr/>
        </p:nvSpPr>
        <p:spPr>
          <a:xfrm>
            <a:off x="-5274173" y="6556662"/>
            <a:ext cx="30429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u="sng" dirty="0"/>
              <a:t>Matériel fréquent</a:t>
            </a:r>
          </a:p>
        </p:txBody>
      </p:sp>
      <p:pic>
        <p:nvPicPr>
          <p:cNvPr id="79" name="Image 78">
            <a:extLst>
              <a:ext uri="{FF2B5EF4-FFF2-40B4-BE49-F238E27FC236}">
                <a16:creationId xmlns:a16="http://schemas.microsoft.com/office/drawing/2014/main" id="{9B37F0B8-44E8-4790-B627-657F75C77AB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0315" y="7199290"/>
            <a:ext cx="542592" cy="542592"/>
          </a:xfrm>
          <a:prstGeom prst="rect">
            <a:avLst/>
          </a:prstGeom>
        </p:spPr>
      </p:pic>
      <p:pic>
        <p:nvPicPr>
          <p:cNvPr id="97" name="Image 96">
            <a:extLst>
              <a:ext uri="{FF2B5EF4-FFF2-40B4-BE49-F238E27FC236}">
                <a16:creationId xmlns:a16="http://schemas.microsoft.com/office/drawing/2014/main" id="{68D7EA4B-D41B-48EA-93B9-7B41D3501980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293745" y="1330449"/>
            <a:ext cx="551719" cy="819169"/>
          </a:xfrm>
          <a:prstGeom prst="rect">
            <a:avLst/>
          </a:prstGeom>
          <a:effectLst/>
        </p:spPr>
      </p:pic>
      <p:pic>
        <p:nvPicPr>
          <p:cNvPr id="98" name="Image 97">
            <a:extLst>
              <a:ext uri="{FF2B5EF4-FFF2-40B4-BE49-F238E27FC236}">
                <a16:creationId xmlns:a16="http://schemas.microsoft.com/office/drawing/2014/main" id="{BB328846-9B7A-403F-8BA7-4EAA0BFCC036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326795" y="1330449"/>
            <a:ext cx="650021" cy="777155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99" name="Image 98">
            <a:extLst>
              <a:ext uri="{FF2B5EF4-FFF2-40B4-BE49-F238E27FC236}">
                <a16:creationId xmlns:a16="http://schemas.microsoft.com/office/drawing/2014/main" id="{2CDD66A0-B4F6-40D0-AC8A-F437F5C9A150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31768" y="918266"/>
            <a:ext cx="637958" cy="672088"/>
          </a:xfrm>
          <a:prstGeom prst="rect">
            <a:avLst/>
          </a:prstGeom>
        </p:spPr>
      </p:pic>
      <p:pic>
        <p:nvPicPr>
          <p:cNvPr id="100" name="Image 99">
            <a:extLst>
              <a:ext uri="{FF2B5EF4-FFF2-40B4-BE49-F238E27FC236}">
                <a16:creationId xmlns:a16="http://schemas.microsoft.com/office/drawing/2014/main" id="{503D845C-3BDC-4ECE-A3CC-C2B27EC485A8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51030" y="1856600"/>
            <a:ext cx="725686" cy="564816"/>
          </a:xfrm>
          <a:prstGeom prst="rect">
            <a:avLst/>
          </a:prstGeom>
        </p:spPr>
      </p:pic>
      <p:pic>
        <p:nvPicPr>
          <p:cNvPr id="101" name="Image 100">
            <a:extLst>
              <a:ext uri="{FF2B5EF4-FFF2-40B4-BE49-F238E27FC236}">
                <a16:creationId xmlns:a16="http://schemas.microsoft.com/office/drawing/2014/main" id="{C61731A1-B73C-45DB-B14E-AF671B490F13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1579" y="480054"/>
            <a:ext cx="788456" cy="885284"/>
          </a:xfrm>
          <a:prstGeom prst="rect">
            <a:avLst/>
          </a:prstGeom>
        </p:spPr>
      </p:pic>
      <p:pic>
        <p:nvPicPr>
          <p:cNvPr id="103" name="Image 102">
            <a:extLst>
              <a:ext uri="{FF2B5EF4-FFF2-40B4-BE49-F238E27FC236}">
                <a16:creationId xmlns:a16="http://schemas.microsoft.com/office/drawing/2014/main" id="{482FD055-5F4C-4D8F-88F2-D5BCBD827F65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96579" y="2519205"/>
            <a:ext cx="900459" cy="830990"/>
          </a:xfrm>
          <a:prstGeom prst="rect">
            <a:avLst/>
          </a:prstGeom>
        </p:spPr>
      </p:pic>
      <p:pic>
        <p:nvPicPr>
          <p:cNvPr id="104" name="Image 103">
            <a:extLst>
              <a:ext uri="{FF2B5EF4-FFF2-40B4-BE49-F238E27FC236}">
                <a16:creationId xmlns:a16="http://schemas.microsoft.com/office/drawing/2014/main" id="{21794447-57E3-4AB3-8040-67DA7D08BCFF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63" y="3573704"/>
            <a:ext cx="725686" cy="564816"/>
          </a:xfrm>
          <a:prstGeom prst="rect">
            <a:avLst/>
          </a:prstGeom>
        </p:spPr>
      </p:pic>
      <p:pic>
        <p:nvPicPr>
          <p:cNvPr id="105" name="Image 104">
            <a:extLst>
              <a:ext uri="{FF2B5EF4-FFF2-40B4-BE49-F238E27FC236}">
                <a16:creationId xmlns:a16="http://schemas.microsoft.com/office/drawing/2014/main" id="{BF2FC946-6B81-47FC-AEEB-769D607BA0D5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28052" y="3682596"/>
            <a:ext cx="900459" cy="830990"/>
          </a:xfrm>
          <a:prstGeom prst="rect">
            <a:avLst/>
          </a:prstGeom>
        </p:spPr>
      </p:pic>
      <p:pic>
        <p:nvPicPr>
          <p:cNvPr id="106" name="Image 105">
            <a:extLst>
              <a:ext uri="{FF2B5EF4-FFF2-40B4-BE49-F238E27FC236}">
                <a16:creationId xmlns:a16="http://schemas.microsoft.com/office/drawing/2014/main" id="{5658896C-F88F-4450-AA9E-96F0BBCE1EDC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24" y="2486730"/>
            <a:ext cx="900459" cy="830990"/>
          </a:xfrm>
          <a:prstGeom prst="rect">
            <a:avLst/>
          </a:prstGeom>
        </p:spPr>
      </p:pic>
      <p:pic>
        <p:nvPicPr>
          <p:cNvPr id="107" name="Image 106">
            <a:extLst>
              <a:ext uri="{FF2B5EF4-FFF2-40B4-BE49-F238E27FC236}">
                <a16:creationId xmlns:a16="http://schemas.microsoft.com/office/drawing/2014/main" id="{CFA2F677-9798-481D-BA7A-D572E448C687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6410" y="1739028"/>
            <a:ext cx="637958" cy="672088"/>
          </a:xfrm>
          <a:prstGeom prst="rect">
            <a:avLst/>
          </a:prstGeom>
        </p:spPr>
      </p:pic>
      <p:sp>
        <p:nvSpPr>
          <p:cNvPr id="62" name="Étoile : 5 branches 61">
            <a:extLst>
              <a:ext uri="{FF2B5EF4-FFF2-40B4-BE49-F238E27FC236}">
                <a16:creationId xmlns:a16="http://schemas.microsoft.com/office/drawing/2014/main" id="{559C8554-1A2F-4143-8A8F-906969F3183A}"/>
              </a:ext>
            </a:extLst>
          </p:cNvPr>
          <p:cNvSpPr/>
          <p:nvPr/>
        </p:nvSpPr>
        <p:spPr>
          <a:xfrm>
            <a:off x="1744971" y="8864158"/>
            <a:ext cx="182486" cy="207622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Triangle isocèle 62">
            <a:extLst>
              <a:ext uri="{FF2B5EF4-FFF2-40B4-BE49-F238E27FC236}">
                <a16:creationId xmlns:a16="http://schemas.microsoft.com/office/drawing/2014/main" id="{BEB103D6-88D6-41D2-A70D-9300515A4AAF}"/>
              </a:ext>
            </a:extLst>
          </p:cNvPr>
          <p:cNvSpPr/>
          <p:nvPr/>
        </p:nvSpPr>
        <p:spPr>
          <a:xfrm>
            <a:off x="2609410" y="8893057"/>
            <a:ext cx="136194" cy="178723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Cœur 63">
            <a:extLst>
              <a:ext uri="{FF2B5EF4-FFF2-40B4-BE49-F238E27FC236}">
                <a16:creationId xmlns:a16="http://schemas.microsoft.com/office/drawing/2014/main" id="{2FACC9A7-FD4E-4E0B-BF6E-843ADA6291E2}"/>
              </a:ext>
            </a:extLst>
          </p:cNvPr>
          <p:cNvSpPr/>
          <p:nvPr/>
        </p:nvSpPr>
        <p:spPr>
          <a:xfrm>
            <a:off x="3408267" y="8893057"/>
            <a:ext cx="142708" cy="207618"/>
          </a:xfrm>
          <a:prstGeom prst="hear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Soleil 64">
            <a:extLst>
              <a:ext uri="{FF2B5EF4-FFF2-40B4-BE49-F238E27FC236}">
                <a16:creationId xmlns:a16="http://schemas.microsoft.com/office/drawing/2014/main" id="{5B04F4D1-A8E3-450F-9C9E-EEDB2FD0B917}"/>
              </a:ext>
            </a:extLst>
          </p:cNvPr>
          <p:cNvSpPr/>
          <p:nvPr/>
        </p:nvSpPr>
        <p:spPr>
          <a:xfrm>
            <a:off x="4140557" y="8893057"/>
            <a:ext cx="176187" cy="178717"/>
          </a:xfrm>
          <a:prstGeom prst="sun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Éclair 65">
            <a:extLst>
              <a:ext uri="{FF2B5EF4-FFF2-40B4-BE49-F238E27FC236}">
                <a16:creationId xmlns:a16="http://schemas.microsoft.com/office/drawing/2014/main" id="{78379310-A168-46AC-B101-6FE080A623C0}"/>
              </a:ext>
            </a:extLst>
          </p:cNvPr>
          <p:cNvSpPr/>
          <p:nvPr/>
        </p:nvSpPr>
        <p:spPr>
          <a:xfrm>
            <a:off x="4997481" y="8864157"/>
            <a:ext cx="124634" cy="192009"/>
          </a:xfrm>
          <a:prstGeom prst="lightningBol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2" name="Lune 81">
            <a:extLst>
              <a:ext uri="{FF2B5EF4-FFF2-40B4-BE49-F238E27FC236}">
                <a16:creationId xmlns:a16="http://schemas.microsoft.com/office/drawing/2014/main" id="{A5791E06-637A-4D70-9C4E-34536DC043D6}"/>
              </a:ext>
            </a:extLst>
          </p:cNvPr>
          <p:cNvSpPr/>
          <p:nvPr/>
        </p:nvSpPr>
        <p:spPr>
          <a:xfrm>
            <a:off x="5833614" y="8848546"/>
            <a:ext cx="124634" cy="207621"/>
          </a:xfrm>
          <a:prstGeom prst="moon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4" name="Image 83">
            <a:extLst>
              <a:ext uri="{FF2B5EF4-FFF2-40B4-BE49-F238E27FC236}">
                <a16:creationId xmlns:a16="http://schemas.microsoft.com/office/drawing/2014/main" id="{2FFE4233-0044-411A-96F5-2CDCA2C1CFEC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92" y="1314391"/>
            <a:ext cx="788456" cy="885284"/>
          </a:xfrm>
          <a:prstGeom prst="rect">
            <a:avLst/>
          </a:prstGeom>
        </p:spPr>
      </p:pic>
      <p:pic>
        <p:nvPicPr>
          <p:cNvPr id="85" name="Image 84">
            <a:extLst>
              <a:ext uri="{FF2B5EF4-FFF2-40B4-BE49-F238E27FC236}">
                <a16:creationId xmlns:a16="http://schemas.microsoft.com/office/drawing/2014/main" id="{F0B37C84-307D-4030-BC6B-26CAAD728A5E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671874" y="1348717"/>
            <a:ext cx="1281560" cy="835562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5D6FC5BC-5DA3-4A9D-AA32-46DB263BAECD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664" y="2708818"/>
            <a:ext cx="229631" cy="53339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72D73F67-BAC5-4211-8071-0A6D2A995CF5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486" y="2701877"/>
            <a:ext cx="258607" cy="548751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405C7DDC-F54A-4160-B16F-176E5D141A28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2213544" y="2618191"/>
            <a:ext cx="1148160" cy="406943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601C0893-95C4-40F0-967F-4D4136E0CE07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447" y="2555887"/>
            <a:ext cx="512320" cy="619806"/>
          </a:xfrm>
          <a:prstGeom prst="rect">
            <a:avLst/>
          </a:prstGeom>
        </p:spPr>
      </p:pic>
      <p:pic>
        <p:nvPicPr>
          <p:cNvPr id="86" name="Image 85">
            <a:extLst>
              <a:ext uri="{FF2B5EF4-FFF2-40B4-BE49-F238E27FC236}">
                <a16:creationId xmlns:a16="http://schemas.microsoft.com/office/drawing/2014/main" id="{7B5D9AFC-C8F9-41F1-A341-F334C882E7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197" y="2351125"/>
            <a:ext cx="282459" cy="282459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80425368-D980-48A6-BC83-074D2F47EAEB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26" y="4638053"/>
            <a:ext cx="629893" cy="629893"/>
          </a:xfrm>
          <a:prstGeom prst="rect">
            <a:avLst/>
          </a:prstGeom>
        </p:spPr>
      </p:pic>
      <p:pic>
        <p:nvPicPr>
          <p:cNvPr id="87" name="Image 86">
            <a:extLst>
              <a:ext uri="{FF2B5EF4-FFF2-40B4-BE49-F238E27FC236}">
                <a16:creationId xmlns:a16="http://schemas.microsoft.com/office/drawing/2014/main" id="{8D3AABD2-1BB2-4F46-A736-360F73F329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903" y="4447426"/>
            <a:ext cx="594554" cy="59455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85C45C6C-F5E8-4E84-B391-EDB43E2BFE48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143" y="4215514"/>
            <a:ext cx="1534193" cy="1008898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1075EAA5-D2AE-4188-B4F6-96381180BCEA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2157637" y="3317721"/>
            <a:ext cx="1088609" cy="764320"/>
          </a:xfrm>
          <a:prstGeom prst="rect">
            <a:avLst/>
          </a:prstGeom>
        </p:spPr>
      </p:pic>
      <p:graphicFrame>
        <p:nvGraphicFramePr>
          <p:cNvPr id="83" name="Tableau 82">
            <a:extLst>
              <a:ext uri="{FF2B5EF4-FFF2-40B4-BE49-F238E27FC236}">
                <a16:creationId xmlns:a16="http://schemas.microsoft.com/office/drawing/2014/main" id="{7197DAF7-A0BA-4373-A038-9D93BCDD32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1977684"/>
              </p:ext>
            </p:extLst>
          </p:nvPr>
        </p:nvGraphicFramePr>
        <p:xfrm>
          <a:off x="98275" y="5831887"/>
          <a:ext cx="6683384" cy="38686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79414">
                  <a:extLst>
                    <a:ext uri="{9D8B030D-6E8A-4147-A177-3AD203B41FA5}">
                      <a16:colId xmlns:a16="http://schemas.microsoft.com/office/drawing/2014/main" val="1492216378"/>
                    </a:ext>
                  </a:extLst>
                </a:gridCol>
                <a:gridCol w="2755244">
                  <a:extLst>
                    <a:ext uri="{9D8B030D-6E8A-4147-A177-3AD203B41FA5}">
                      <a16:colId xmlns:a16="http://schemas.microsoft.com/office/drawing/2014/main" val="2998484073"/>
                    </a:ext>
                  </a:extLst>
                </a:gridCol>
                <a:gridCol w="2548726">
                  <a:extLst>
                    <a:ext uri="{9D8B030D-6E8A-4147-A177-3AD203B41FA5}">
                      <a16:colId xmlns:a16="http://schemas.microsoft.com/office/drawing/2014/main" val="4077398760"/>
                    </a:ext>
                  </a:extLst>
                </a:gridCol>
              </a:tblGrid>
              <a:tr h="890630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Script cole" panose="00000400000000000000" pitchFamily="2" charset="0"/>
                        </a:rPr>
                        <a:t>numération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200" b="1" dirty="0">
                          <a:latin typeface="Script cole" panose="00000400000000000000" pitchFamily="2" charset="0"/>
                        </a:rPr>
                        <a:t>118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u="sng" dirty="0">
                          <a:latin typeface="Script cole" panose="00000400000000000000" pitchFamily="2" charset="0"/>
                        </a:rPr>
                        <a:t>Le nombre du jour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>
                          <a:latin typeface="Script cole" panose="00000400000000000000" pitchFamily="2" charset="0"/>
                        </a:rPr>
                        <a:t>Je prends la fiche ardoise et je la complète avec le nombre.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0335265"/>
                  </a:ext>
                </a:extLst>
              </a:tr>
              <a:tr h="911030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Script cole" panose="00000400000000000000" pitchFamily="2" charset="0"/>
                        </a:rPr>
                        <a:t>numération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b="1" u="sng" dirty="0">
                        <a:latin typeface="Script cole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u="sng" dirty="0">
                          <a:latin typeface="Script cole" panose="00000400000000000000" pitchFamily="2" charset="0"/>
                        </a:rPr>
                        <a:t>La droite numérique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6156811"/>
                  </a:ext>
                </a:extLst>
              </a:tr>
              <a:tr h="737677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Script cole" panose="00000400000000000000" pitchFamily="2" charset="0"/>
                        </a:rPr>
                        <a:t>géométrie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>
                        <a:latin typeface="Script cole" panose="00000400000000000000" pitchFamily="2" charset="0"/>
                      </a:endParaRPr>
                    </a:p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>
                        <a:latin typeface="Script cole" panose="00000400000000000000" pitchFamily="2" charset="0"/>
                      </a:endParaRPr>
                    </a:p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>
                        <a:latin typeface="Script cole" panose="00000400000000000000" pitchFamily="2" charset="0"/>
                      </a:endParaRPr>
                    </a:p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>
                        <a:latin typeface="Script cole" panose="00000400000000000000" pitchFamily="2" charset="0"/>
                      </a:endParaRPr>
                    </a:p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>
                        <a:latin typeface="Script cole" panose="000004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400" b="0" u="none" dirty="0">
                          <a:latin typeface="Script cole" panose="00000400000000000000" pitchFamily="2" charset="0"/>
                        </a:rPr>
                        <a:t>Reproduis les frises sur une fiche quadrillée.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7687750"/>
                  </a:ext>
                </a:extLst>
              </a:tr>
              <a:tr h="1037357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>
                          <a:latin typeface="Script cole" panose="00000400000000000000" pitchFamily="2" charset="0"/>
                        </a:rPr>
                        <a:t>Dictée de nombres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dirty="0">
                        <a:latin typeface="Script cole" panose="00000400000000000000" pitchFamily="2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FR" b="0" u="none" dirty="0">
                        <a:latin typeface="Script cole" panose="000004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3464748"/>
                  </a:ext>
                </a:extLst>
              </a:tr>
            </a:tbl>
          </a:graphicData>
        </a:graphic>
      </p:graphicFrame>
      <p:pic>
        <p:nvPicPr>
          <p:cNvPr id="88" name="Image 87">
            <a:extLst>
              <a:ext uri="{FF2B5EF4-FFF2-40B4-BE49-F238E27FC236}">
                <a16:creationId xmlns:a16="http://schemas.microsoft.com/office/drawing/2014/main" id="{AADE59BD-8499-49E8-A2B8-F3549475FFE5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26" y="6085903"/>
            <a:ext cx="725686" cy="564816"/>
          </a:xfrm>
          <a:prstGeom prst="rect">
            <a:avLst/>
          </a:prstGeom>
        </p:spPr>
      </p:pic>
      <p:pic>
        <p:nvPicPr>
          <p:cNvPr id="89" name="Image 88">
            <a:extLst>
              <a:ext uri="{FF2B5EF4-FFF2-40B4-BE49-F238E27FC236}">
                <a16:creationId xmlns:a16="http://schemas.microsoft.com/office/drawing/2014/main" id="{8B44E023-263B-449F-9240-97C5F2C54D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518" y="6022163"/>
            <a:ext cx="485636" cy="485636"/>
          </a:xfrm>
          <a:prstGeom prst="rect">
            <a:avLst/>
          </a:prstGeom>
        </p:spPr>
      </p:pic>
      <p:pic>
        <p:nvPicPr>
          <p:cNvPr id="90" name="Image 89">
            <a:extLst>
              <a:ext uri="{FF2B5EF4-FFF2-40B4-BE49-F238E27FC236}">
                <a16:creationId xmlns:a16="http://schemas.microsoft.com/office/drawing/2014/main" id="{4D4FAF78-4A87-4CC4-9338-84629E5779B2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32" y="7000263"/>
            <a:ext cx="725686" cy="564816"/>
          </a:xfrm>
          <a:prstGeom prst="rect">
            <a:avLst/>
          </a:prstGeom>
        </p:spPr>
      </p:pic>
      <p:pic>
        <p:nvPicPr>
          <p:cNvPr id="92" name="Image 91">
            <a:extLst>
              <a:ext uri="{FF2B5EF4-FFF2-40B4-BE49-F238E27FC236}">
                <a16:creationId xmlns:a16="http://schemas.microsoft.com/office/drawing/2014/main" id="{B7035294-11DE-42DB-B12F-171E88B44955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1512840" y="7033489"/>
            <a:ext cx="764782" cy="442206"/>
          </a:xfrm>
          <a:prstGeom prst="rect">
            <a:avLst/>
          </a:prstGeom>
        </p:spPr>
      </p:pic>
      <p:pic>
        <p:nvPicPr>
          <p:cNvPr id="93" name="Image 92">
            <a:extLst>
              <a:ext uri="{FF2B5EF4-FFF2-40B4-BE49-F238E27FC236}">
                <a16:creationId xmlns:a16="http://schemas.microsoft.com/office/drawing/2014/main" id="{55B98794-6EB3-425A-BF73-1896AECD2D2D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2368739" y="7041574"/>
            <a:ext cx="1775349" cy="455349"/>
          </a:xfrm>
          <a:prstGeom prst="rect">
            <a:avLst/>
          </a:prstGeom>
        </p:spPr>
      </p:pic>
      <p:pic>
        <p:nvPicPr>
          <p:cNvPr id="94" name="Image 93">
            <a:extLst>
              <a:ext uri="{FF2B5EF4-FFF2-40B4-BE49-F238E27FC236}">
                <a16:creationId xmlns:a16="http://schemas.microsoft.com/office/drawing/2014/main" id="{833939D5-C4DF-4DD8-8E6F-D2F9EC71DB09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78" y="7946262"/>
            <a:ext cx="553767" cy="583393"/>
          </a:xfrm>
          <a:prstGeom prst="rect">
            <a:avLst/>
          </a:prstGeom>
        </p:spPr>
      </p:pic>
      <p:pic>
        <p:nvPicPr>
          <p:cNvPr id="95" name="Image 94">
            <a:extLst>
              <a:ext uri="{FF2B5EF4-FFF2-40B4-BE49-F238E27FC236}">
                <a16:creationId xmlns:a16="http://schemas.microsoft.com/office/drawing/2014/main" id="{CCB5DBB5-9D6F-45F8-B366-DC55DC46F82C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1933463" y="7911678"/>
            <a:ext cx="1536956" cy="584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940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4CBB617A-D9DC-4FE3-A6FA-C378DD4A92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2902292"/>
              </p:ext>
            </p:extLst>
          </p:nvPr>
        </p:nvGraphicFramePr>
        <p:xfrm>
          <a:off x="87306" y="983875"/>
          <a:ext cx="6683384" cy="43079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79414">
                  <a:extLst>
                    <a:ext uri="{9D8B030D-6E8A-4147-A177-3AD203B41FA5}">
                      <a16:colId xmlns:a16="http://schemas.microsoft.com/office/drawing/2014/main" val="1492216378"/>
                    </a:ext>
                  </a:extLst>
                </a:gridCol>
                <a:gridCol w="2755244">
                  <a:extLst>
                    <a:ext uri="{9D8B030D-6E8A-4147-A177-3AD203B41FA5}">
                      <a16:colId xmlns:a16="http://schemas.microsoft.com/office/drawing/2014/main" val="2998484073"/>
                    </a:ext>
                  </a:extLst>
                </a:gridCol>
                <a:gridCol w="2548726">
                  <a:extLst>
                    <a:ext uri="{9D8B030D-6E8A-4147-A177-3AD203B41FA5}">
                      <a16:colId xmlns:a16="http://schemas.microsoft.com/office/drawing/2014/main" val="4077398760"/>
                    </a:ext>
                  </a:extLst>
                </a:gridCol>
              </a:tblGrid>
              <a:tr h="187154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matériel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consigne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41949269"/>
                  </a:ext>
                </a:extLst>
              </a:tr>
              <a:tr h="968419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Script cole" panose="00000400000000000000" pitchFamily="2" charset="0"/>
                        </a:rPr>
                        <a:t>numération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>
                          <a:latin typeface="Script cole" panose="00000400000000000000" pitchFamily="2" charset="0"/>
                        </a:rPr>
                        <a:t>Jeu du banquier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>
                        <a:latin typeface="Script cole" panose="000004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0335265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Script cole" panose="00000400000000000000" pitchFamily="2" charset="0"/>
                        </a:rPr>
                        <a:t>calcul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u="sng" dirty="0">
                          <a:latin typeface="Script cole" panose="00000400000000000000" pitchFamily="2" charset="0"/>
                        </a:rPr>
                        <a:t>Jeu « dépasse pas 100 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latin typeface="Script cole" panose="00000400000000000000" pitchFamily="2" charset="0"/>
                        </a:rPr>
                        <a:t>Pour éliminer tes adversaires, ne dépasse pas 100!</a:t>
                      </a:r>
                    </a:p>
                    <a:p>
                      <a:r>
                        <a:rPr lang="fr-FR" sz="1200" dirty="0">
                          <a:latin typeface="Script cole" panose="00000400000000000000" pitchFamily="2" charset="0"/>
                        </a:rPr>
                        <a:t>Roi: +20/-20</a:t>
                      </a:r>
                    </a:p>
                    <a:p>
                      <a:r>
                        <a:rPr lang="fr-FR" sz="1200" dirty="0">
                          <a:latin typeface="Script cole" panose="00000400000000000000" pitchFamily="2" charset="0"/>
                        </a:rPr>
                        <a:t>Dame: +10/-10</a:t>
                      </a:r>
                    </a:p>
                    <a:p>
                      <a:r>
                        <a:rPr lang="fr-FR" sz="1200" dirty="0">
                          <a:latin typeface="Script cole" panose="00000400000000000000" pitchFamily="2" charset="0"/>
                        </a:rPr>
                        <a:t>Valet: +5/-5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6156811"/>
                  </a:ext>
                </a:extLst>
              </a:tr>
              <a:tr h="802106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>
                          <a:latin typeface="Script cole" panose="00000400000000000000" pitchFamily="2" charset="0"/>
                        </a:rPr>
                        <a:t>mesure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>
                          <a:latin typeface="Script cole" panose="00000400000000000000" pitchFamily="2" charset="0"/>
                        </a:rPr>
                        <a:t>Fichier géomètre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u="sng" dirty="0">
                          <a:latin typeface="Script cole" panose="00000400000000000000" pitchFamily="2" charset="0"/>
                        </a:rPr>
                        <a:t>Fichier « géomètre »</a:t>
                      </a:r>
                      <a:endParaRPr lang="fr-FR" b="1" u="sng" dirty="0">
                        <a:latin typeface="Script cole" panose="00000400000000000000" pitchFamily="2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>
                          <a:latin typeface="Script cole" panose="00000400000000000000" pitchFamily="2" charset="0"/>
                        </a:rPr>
                        <a:t>Fais les pages avec les points de couleur.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7687750"/>
                  </a:ext>
                </a:extLst>
              </a:tr>
              <a:tr h="1127961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>
                          <a:latin typeface="Script cole" panose="00000400000000000000" pitchFamily="2" charset="0"/>
                        </a:rPr>
                        <a:t>calcul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dirty="0">
                        <a:latin typeface="Script cole" panose="000004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u="sng" dirty="0">
                          <a:latin typeface="Script cole" panose="00000400000000000000" pitchFamily="2" charset="0"/>
                        </a:rPr>
                        <a:t>La soustraction posée sans retenue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u="none" dirty="0">
                          <a:latin typeface="Script cole" panose="00000400000000000000" pitchFamily="2" charset="0"/>
                        </a:rPr>
                        <a:t>Prends une carte et la fiche ardoise. Pose en colonne et calcule au moins 4 soustractions.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3464748"/>
                  </a:ext>
                </a:extLst>
              </a:tr>
            </a:tbl>
          </a:graphicData>
        </a:graphic>
      </p:graphicFrame>
      <p:pic>
        <p:nvPicPr>
          <p:cNvPr id="47" name="Image 46">
            <a:extLst>
              <a:ext uri="{FF2B5EF4-FFF2-40B4-BE49-F238E27FC236}">
                <a16:creationId xmlns:a16="http://schemas.microsoft.com/office/drawing/2014/main" id="{E06D4225-C14A-4B65-8938-3EFA85DB3C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2376" y="2461968"/>
            <a:ext cx="594554" cy="59455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8AEE9AF6-1B82-4DB2-938D-CDB6E8BEAF86}"/>
              </a:ext>
            </a:extLst>
          </p:cNvPr>
          <p:cNvSpPr txBox="1"/>
          <p:nvPr/>
        </p:nvSpPr>
        <p:spPr>
          <a:xfrm>
            <a:off x="3833475" y="110722"/>
            <a:ext cx="3219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KG Be Still And Know" panose="02000503000000020004" pitchFamily="2" charset="0"/>
              </a:rPr>
              <a:t>Plan de travail n°6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F3020A8-B03F-4E43-AF7E-2FD375327D6B}"/>
              </a:ext>
            </a:extLst>
          </p:cNvPr>
          <p:cNvSpPr txBox="1"/>
          <p:nvPr/>
        </p:nvSpPr>
        <p:spPr>
          <a:xfrm>
            <a:off x="-1" y="45482"/>
            <a:ext cx="3099385" cy="37440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>
                <a:latin typeface="KG Be Still And Know" panose="02000503000000020004" pitchFamily="2" charset="0"/>
              </a:rPr>
              <a:t>P: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FC9E27CD-BBCC-41B8-9585-2595DB87C60B}"/>
              </a:ext>
            </a:extLst>
          </p:cNvPr>
          <p:cNvSpPr txBox="1"/>
          <p:nvPr/>
        </p:nvSpPr>
        <p:spPr>
          <a:xfrm>
            <a:off x="-2" y="507669"/>
            <a:ext cx="6858001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KG Be Still And Know" panose="02000503000000020004" pitchFamily="2" charset="0"/>
              </a:rPr>
              <a:t>Activités obligatoires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2D4B2502-9896-4F97-B577-B4AA3C9AD27B}"/>
              </a:ext>
            </a:extLst>
          </p:cNvPr>
          <p:cNvSpPr txBox="1"/>
          <p:nvPr/>
        </p:nvSpPr>
        <p:spPr>
          <a:xfrm>
            <a:off x="-1" y="5381461"/>
            <a:ext cx="6858000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KG Be Still And Know" panose="02000503000000020004" pitchFamily="2" charset="0"/>
              </a:rPr>
              <a:t>Activités d’entrainement aux étoiles de compétence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6549637-F9DF-4348-B7C8-949E4BD86E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1246" y="1838316"/>
            <a:ext cx="722718" cy="722718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185CC140-4A6D-4928-87B2-AC9E02B11596}"/>
              </a:ext>
            </a:extLst>
          </p:cNvPr>
          <p:cNvSpPr/>
          <p:nvPr/>
        </p:nvSpPr>
        <p:spPr>
          <a:xfrm>
            <a:off x="7603379" y="3780327"/>
            <a:ext cx="18862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85800">
              <a:defRPr/>
            </a:pPr>
            <a:r>
              <a:rPr lang="fr-FR" sz="1200" dirty="0"/>
              <a:t>Je prends un tiroir bleu et je fais les activités d’entrainement.</a:t>
            </a:r>
          </a:p>
        </p:txBody>
      </p:sp>
      <p:pic>
        <p:nvPicPr>
          <p:cNvPr id="42" name="Image 41">
            <a:extLst>
              <a:ext uri="{FF2B5EF4-FFF2-40B4-BE49-F238E27FC236}">
                <a16:creationId xmlns:a16="http://schemas.microsoft.com/office/drawing/2014/main" id="{B4212BEE-DF15-4333-BC90-EBDD0F4346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0456">
            <a:off x="3725946" y="7074038"/>
            <a:ext cx="358686" cy="358686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145095C8-D26D-4AA2-BBA9-6558062241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9198" y="2461968"/>
            <a:ext cx="485636" cy="485636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7F918D07-9EA5-4B6B-8E6C-21A536F2D58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26" b="12186"/>
          <a:stretch/>
        </p:blipFill>
        <p:spPr>
          <a:xfrm>
            <a:off x="-3425255" y="4767364"/>
            <a:ext cx="1028302" cy="763908"/>
          </a:xfrm>
          <a:prstGeom prst="rect">
            <a:avLst/>
          </a:prstGeom>
        </p:spPr>
      </p:pic>
      <p:sp>
        <p:nvSpPr>
          <p:cNvPr id="29" name="ZoneTexte 28">
            <a:extLst>
              <a:ext uri="{FF2B5EF4-FFF2-40B4-BE49-F238E27FC236}">
                <a16:creationId xmlns:a16="http://schemas.microsoft.com/office/drawing/2014/main" id="{92873A75-BF35-484B-90C3-CB483F3ED64A}"/>
              </a:ext>
            </a:extLst>
          </p:cNvPr>
          <p:cNvSpPr txBox="1"/>
          <p:nvPr/>
        </p:nvSpPr>
        <p:spPr>
          <a:xfrm>
            <a:off x="7603379" y="4559009"/>
            <a:ext cx="1334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Je m’entraine pour l’étoile blanche.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CE3827A-9F09-4453-9099-A9ACD6214898}"/>
              </a:ext>
            </a:extLst>
          </p:cNvPr>
          <p:cNvSpPr/>
          <p:nvPr/>
        </p:nvSpPr>
        <p:spPr>
          <a:xfrm rot="20616718">
            <a:off x="-3109109" y="5086094"/>
            <a:ext cx="396007" cy="2427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</a:rPr>
              <a:t>G1</a:t>
            </a:r>
          </a:p>
        </p:txBody>
      </p:sp>
      <p:sp>
        <p:nvSpPr>
          <p:cNvPr id="35" name="Étoile : 5 branches 34">
            <a:extLst>
              <a:ext uri="{FF2B5EF4-FFF2-40B4-BE49-F238E27FC236}">
                <a16:creationId xmlns:a16="http://schemas.microsoft.com/office/drawing/2014/main" id="{E6F8F6A7-1EDE-4DBB-97DC-C580FF09065C}"/>
              </a:ext>
            </a:extLst>
          </p:cNvPr>
          <p:cNvSpPr/>
          <p:nvPr/>
        </p:nvSpPr>
        <p:spPr>
          <a:xfrm>
            <a:off x="6383349" y="5320181"/>
            <a:ext cx="361359" cy="304079"/>
          </a:xfrm>
          <a:prstGeom prst="star5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5" name="Image 54">
            <a:extLst>
              <a:ext uri="{FF2B5EF4-FFF2-40B4-BE49-F238E27FC236}">
                <a16:creationId xmlns:a16="http://schemas.microsoft.com/office/drawing/2014/main" id="{365F93A1-28BC-476E-82E6-16575630D8C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60" r="51158"/>
          <a:stretch/>
        </p:blipFill>
        <p:spPr>
          <a:xfrm>
            <a:off x="-2819455" y="2838346"/>
            <a:ext cx="551720" cy="844250"/>
          </a:xfrm>
          <a:prstGeom prst="rect">
            <a:avLst/>
          </a:prstGeom>
        </p:spPr>
      </p:pic>
      <p:pic>
        <p:nvPicPr>
          <p:cNvPr id="57" name="Image 56">
            <a:extLst>
              <a:ext uri="{FF2B5EF4-FFF2-40B4-BE49-F238E27FC236}">
                <a16:creationId xmlns:a16="http://schemas.microsoft.com/office/drawing/2014/main" id="{F7E31372-9B00-43DC-8F2D-6050A758BD2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60" r="51158"/>
          <a:stretch/>
        </p:blipFill>
        <p:spPr>
          <a:xfrm>
            <a:off x="1472473" y="2741895"/>
            <a:ext cx="331455" cy="507198"/>
          </a:xfrm>
          <a:prstGeom prst="rect">
            <a:avLst/>
          </a:prstGeom>
        </p:spPr>
      </p:pic>
      <p:pic>
        <p:nvPicPr>
          <p:cNvPr id="67" name="Image 66">
            <a:extLst>
              <a:ext uri="{FF2B5EF4-FFF2-40B4-BE49-F238E27FC236}">
                <a16:creationId xmlns:a16="http://schemas.microsoft.com/office/drawing/2014/main" id="{AE473C86-9417-45E5-99B0-6D3B771AECB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clrChange>
              <a:clrFrom>
                <a:srgbClr val="F7F2F6"/>
              </a:clrFrom>
              <a:clrTo>
                <a:srgbClr val="F7F2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96" t="14792" r="21179" b="38767"/>
          <a:stretch/>
        </p:blipFill>
        <p:spPr>
          <a:xfrm>
            <a:off x="-2113704" y="7895631"/>
            <a:ext cx="597935" cy="300871"/>
          </a:xfrm>
          <a:prstGeom prst="rect">
            <a:avLst/>
          </a:prstGeom>
        </p:spPr>
      </p:pic>
      <p:pic>
        <p:nvPicPr>
          <p:cNvPr id="68" name="Image 67">
            <a:extLst>
              <a:ext uri="{FF2B5EF4-FFF2-40B4-BE49-F238E27FC236}">
                <a16:creationId xmlns:a16="http://schemas.microsoft.com/office/drawing/2014/main" id="{2B668FEB-9F8A-444C-9F85-2D8EF3A39A1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13803" y="7030248"/>
            <a:ext cx="1239241" cy="764910"/>
          </a:xfrm>
          <a:prstGeom prst="rect">
            <a:avLst/>
          </a:prstGeom>
        </p:spPr>
      </p:pic>
      <p:pic>
        <p:nvPicPr>
          <p:cNvPr id="69" name="Image 68">
            <a:extLst>
              <a:ext uri="{FF2B5EF4-FFF2-40B4-BE49-F238E27FC236}">
                <a16:creationId xmlns:a16="http://schemas.microsoft.com/office/drawing/2014/main" id="{A63A0DEF-8CA4-49F2-BA11-57784FFD73CE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3718" t="47375" r="59245" b="28382"/>
          <a:stretch/>
        </p:blipFill>
        <p:spPr>
          <a:xfrm>
            <a:off x="-2693321" y="7253381"/>
            <a:ext cx="480753" cy="384603"/>
          </a:xfrm>
          <a:prstGeom prst="rect">
            <a:avLst/>
          </a:prstGeom>
        </p:spPr>
      </p:pic>
      <p:pic>
        <p:nvPicPr>
          <p:cNvPr id="70" name="Image 69">
            <a:extLst>
              <a:ext uri="{FF2B5EF4-FFF2-40B4-BE49-F238E27FC236}">
                <a16:creationId xmlns:a16="http://schemas.microsoft.com/office/drawing/2014/main" id="{5885B687-F62E-40AD-9412-31BC635F673E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30" t="39589"/>
          <a:stretch/>
        </p:blipFill>
        <p:spPr>
          <a:xfrm>
            <a:off x="-2767831" y="7815800"/>
            <a:ext cx="619869" cy="499846"/>
          </a:xfrm>
          <a:prstGeom prst="rect">
            <a:avLst/>
          </a:prstGeom>
        </p:spPr>
      </p:pic>
      <p:pic>
        <p:nvPicPr>
          <p:cNvPr id="71" name="Image 70">
            <a:extLst>
              <a:ext uri="{FF2B5EF4-FFF2-40B4-BE49-F238E27FC236}">
                <a16:creationId xmlns:a16="http://schemas.microsoft.com/office/drawing/2014/main" id="{92479DEE-F378-40DD-926B-DB84CA930FED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12"/>
          <a:stretch/>
        </p:blipFill>
        <p:spPr>
          <a:xfrm>
            <a:off x="-4845328" y="7971462"/>
            <a:ext cx="661427" cy="416308"/>
          </a:xfrm>
          <a:prstGeom prst="rect">
            <a:avLst/>
          </a:prstGeom>
        </p:spPr>
      </p:pic>
      <p:pic>
        <p:nvPicPr>
          <p:cNvPr id="72" name="Image 71">
            <a:extLst>
              <a:ext uri="{FF2B5EF4-FFF2-40B4-BE49-F238E27FC236}">
                <a16:creationId xmlns:a16="http://schemas.microsoft.com/office/drawing/2014/main" id="{7F90D1A6-C9D9-4810-83D9-5DE02B0828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25487">
            <a:off x="-4637352" y="7330666"/>
            <a:ext cx="485868" cy="485868"/>
          </a:xfrm>
          <a:prstGeom prst="rect">
            <a:avLst/>
          </a:prstGeom>
        </p:spPr>
      </p:pic>
      <p:pic>
        <p:nvPicPr>
          <p:cNvPr id="73" name="Image 72">
            <a:extLst>
              <a:ext uri="{FF2B5EF4-FFF2-40B4-BE49-F238E27FC236}">
                <a16:creationId xmlns:a16="http://schemas.microsoft.com/office/drawing/2014/main" id="{BA2752F0-761E-47DC-AF6F-ABD839BDFE0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52055">
            <a:off x="-4729481" y="7015870"/>
            <a:ext cx="556539" cy="417404"/>
          </a:xfrm>
          <a:prstGeom prst="rect">
            <a:avLst/>
          </a:prstGeom>
        </p:spPr>
      </p:pic>
      <p:pic>
        <p:nvPicPr>
          <p:cNvPr id="74" name="Image 73">
            <a:extLst>
              <a:ext uri="{FF2B5EF4-FFF2-40B4-BE49-F238E27FC236}">
                <a16:creationId xmlns:a16="http://schemas.microsoft.com/office/drawing/2014/main" id="{80F235D1-08A6-4D89-A45A-94801DCB2F8A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28403" t="36580" r="64143" b="19859"/>
          <a:stretch/>
        </p:blipFill>
        <p:spPr>
          <a:xfrm flipH="1">
            <a:off x="-1827962" y="7211552"/>
            <a:ext cx="154500" cy="507642"/>
          </a:xfrm>
          <a:prstGeom prst="rect">
            <a:avLst/>
          </a:prstGeom>
        </p:spPr>
      </p:pic>
      <p:pic>
        <p:nvPicPr>
          <p:cNvPr id="75" name="Image 74">
            <a:extLst>
              <a:ext uri="{FF2B5EF4-FFF2-40B4-BE49-F238E27FC236}">
                <a16:creationId xmlns:a16="http://schemas.microsoft.com/office/drawing/2014/main" id="{CA0B632C-318A-4CD6-AB6C-EBAAAF3AAAE6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08252" y="7864728"/>
            <a:ext cx="549317" cy="549317"/>
          </a:xfrm>
          <a:prstGeom prst="rect">
            <a:avLst/>
          </a:prstGeom>
        </p:spPr>
      </p:pic>
      <p:pic>
        <p:nvPicPr>
          <p:cNvPr id="76" name="Image 75">
            <a:extLst>
              <a:ext uri="{FF2B5EF4-FFF2-40B4-BE49-F238E27FC236}">
                <a16:creationId xmlns:a16="http://schemas.microsoft.com/office/drawing/2014/main" id="{8EF7DF36-EF76-4A89-B4BE-7395A3CC825E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19318" t="44554" r="55332" b="27544"/>
          <a:stretch/>
        </p:blipFill>
        <p:spPr>
          <a:xfrm>
            <a:off x="3392073" y="4193650"/>
            <a:ext cx="798656" cy="494218"/>
          </a:xfrm>
          <a:prstGeom prst="rect">
            <a:avLst/>
          </a:prstGeom>
        </p:spPr>
      </p:pic>
      <p:pic>
        <p:nvPicPr>
          <p:cNvPr id="77" name="Image 76">
            <a:extLst>
              <a:ext uri="{FF2B5EF4-FFF2-40B4-BE49-F238E27FC236}">
                <a16:creationId xmlns:a16="http://schemas.microsoft.com/office/drawing/2014/main" id="{8FFEDDC6-8492-4AD4-95C5-D1448815B31F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89549">
            <a:off x="-3864961" y="7761373"/>
            <a:ext cx="657283" cy="657283"/>
          </a:xfrm>
          <a:prstGeom prst="rect">
            <a:avLst/>
          </a:prstGeom>
        </p:spPr>
      </p:pic>
      <p:sp>
        <p:nvSpPr>
          <p:cNvPr id="78" name="ZoneTexte 77">
            <a:extLst>
              <a:ext uri="{FF2B5EF4-FFF2-40B4-BE49-F238E27FC236}">
                <a16:creationId xmlns:a16="http://schemas.microsoft.com/office/drawing/2014/main" id="{3A6C06EE-5C50-4B7B-813F-869A1E27515C}"/>
              </a:ext>
            </a:extLst>
          </p:cNvPr>
          <p:cNvSpPr txBox="1"/>
          <p:nvPr/>
        </p:nvSpPr>
        <p:spPr>
          <a:xfrm>
            <a:off x="-5274173" y="6556662"/>
            <a:ext cx="30429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u="sng" dirty="0"/>
              <a:t>Matériel fréquent</a:t>
            </a:r>
          </a:p>
        </p:txBody>
      </p:sp>
      <p:pic>
        <p:nvPicPr>
          <p:cNvPr id="79" name="Image 78">
            <a:extLst>
              <a:ext uri="{FF2B5EF4-FFF2-40B4-BE49-F238E27FC236}">
                <a16:creationId xmlns:a16="http://schemas.microsoft.com/office/drawing/2014/main" id="{9B37F0B8-44E8-4790-B627-657F75C77AB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0315" y="7199290"/>
            <a:ext cx="542592" cy="542592"/>
          </a:xfrm>
          <a:prstGeom prst="rect">
            <a:avLst/>
          </a:prstGeom>
        </p:spPr>
      </p:pic>
      <p:pic>
        <p:nvPicPr>
          <p:cNvPr id="99" name="Image 98">
            <a:extLst>
              <a:ext uri="{FF2B5EF4-FFF2-40B4-BE49-F238E27FC236}">
                <a16:creationId xmlns:a16="http://schemas.microsoft.com/office/drawing/2014/main" id="{2CDD66A0-B4F6-40D0-AC8A-F437F5C9A15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31768" y="918266"/>
            <a:ext cx="637958" cy="672088"/>
          </a:xfrm>
          <a:prstGeom prst="rect">
            <a:avLst/>
          </a:prstGeom>
        </p:spPr>
      </p:pic>
      <p:pic>
        <p:nvPicPr>
          <p:cNvPr id="100" name="Image 99">
            <a:extLst>
              <a:ext uri="{FF2B5EF4-FFF2-40B4-BE49-F238E27FC236}">
                <a16:creationId xmlns:a16="http://schemas.microsoft.com/office/drawing/2014/main" id="{503D845C-3BDC-4ECE-A3CC-C2B27EC485A8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51030" y="1856600"/>
            <a:ext cx="725686" cy="564816"/>
          </a:xfrm>
          <a:prstGeom prst="rect">
            <a:avLst/>
          </a:prstGeom>
        </p:spPr>
      </p:pic>
      <p:pic>
        <p:nvPicPr>
          <p:cNvPr id="101" name="Image 100">
            <a:extLst>
              <a:ext uri="{FF2B5EF4-FFF2-40B4-BE49-F238E27FC236}">
                <a16:creationId xmlns:a16="http://schemas.microsoft.com/office/drawing/2014/main" id="{C61731A1-B73C-45DB-B14E-AF671B490F13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08224" y="507669"/>
            <a:ext cx="788456" cy="885284"/>
          </a:xfrm>
          <a:prstGeom prst="rect">
            <a:avLst/>
          </a:prstGeom>
        </p:spPr>
      </p:pic>
      <p:pic>
        <p:nvPicPr>
          <p:cNvPr id="103" name="Image 102">
            <a:extLst>
              <a:ext uri="{FF2B5EF4-FFF2-40B4-BE49-F238E27FC236}">
                <a16:creationId xmlns:a16="http://schemas.microsoft.com/office/drawing/2014/main" id="{482FD055-5F4C-4D8F-88F2-D5BCBD827F65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80" y="4384483"/>
            <a:ext cx="900459" cy="830990"/>
          </a:xfrm>
          <a:prstGeom prst="rect">
            <a:avLst/>
          </a:prstGeom>
        </p:spPr>
      </p:pic>
      <p:pic>
        <p:nvPicPr>
          <p:cNvPr id="104" name="Image 103">
            <a:extLst>
              <a:ext uri="{FF2B5EF4-FFF2-40B4-BE49-F238E27FC236}">
                <a16:creationId xmlns:a16="http://schemas.microsoft.com/office/drawing/2014/main" id="{21794447-57E3-4AB3-8040-67DA7D08BCFF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8294" y="4032451"/>
            <a:ext cx="725686" cy="564816"/>
          </a:xfrm>
          <a:prstGeom prst="rect">
            <a:avLst/>
          </a:prstGeom>
        </p:spPr>
      </p:pic>
      <p:pic>
        <p:nvPicPr>
          <p:cNvPr id="105" name="Image 104">
            <a:extLst>
              <a:ext uri="{FF2B5EF4-FFF2-40B4-BE49-F238E27FC236}">
                <a16:creationId xmlns:a16="http://schemas.microsoft.com/office/drawing/2014/main" id="{BF2FC946-6B81-47FC-AEEB-769D607BA0D5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48" y="6935014"/>
            <a:ext cx="900459" cy="830990"/>
          </a:xfrm>
          <a:prstGeom prst="rect">
            <a:avLst/>
          </a:prstGeom>
        </p:spPr>
      </p:pic>
      <p:pic>
        <p:nvPicPr>
          <p:cNvPr id="106" name="Image 105">
            <a:extLst>
              <a:ext uri="{FF2B5EF4-FFF2-40B4-BE49-F238E27FC236}">
                <a16:creationId xmlns:a16="http://schemas.microsoft.com/office/drawing/2014/main" id="{5658896C-F88F-4450-AA9E-96F0BBCE1EDC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24" y="2486730"/>
            <a:ext cx="900459" cy="830990"/>
          </a:xfrm>
          <a:prstGeom prst="rect">
            <a:avLst/>
          </a:prstGeom>
        </p:spPr>
      </p:pic>
      <p:pic>
        <p:nvPicPr>
          <p:cNvPr id="107" name="Image 106">
            <a:extLst>
              <a:ext uri="{FF2B5EF4-FFF2-40B4-BE49-F238E27FC236}">
                <a16:creationId xmlns:a16="http://schemas.microsoft.com/office/drawing/2014/main" id="{CFA2F677-9798-481D-BA7A-D572E448C687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6410" y="1739028"/>
            <a:ext cx="637958" cy="672088"/>
          </a:xfrm>
          <a:prstGeom prst="rect">
            <a:avLst/>
          </a:prstGeom>
        </p:spPr>
      </p:pic>
      <p:pic>
        <p:nvPicPr>
          <p:cNvPr id="84" name="Image 83">
            <a:extLst>
              <a:ext uri="{FF2B5EF4-FFF2-40B4-BE49-F238E27FC236}">
                <a16:creationId xmlns:a16="http://schemas.microsoft.com/office/drawing/2014/main" id="{2FFE4233-0044-411A-96F5-2CDCA2C1CFEC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14" y="3416280"/>
            <a:ext cx="560148" cy="628938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80425368-D980-48A6-BC83-074D2F47EAEB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87459" y="4890394"/>
            <a:ext cx="629893" cy="629893"/>
          </a:xfrm>
          <a:prstGeom prst="rect">
            <a:avLst/>
          </a:prstGeom>
        </p:spPr>
      </p:pic>
      <p:pic>
        <p:nvPicPr>
          <p:cNvPr id="87" name="Image 86">
            <a:extLst>
              <a:ext uri="{FF2B5EF4-FFF2-40B4-BE49-F238E27FC236}">
                <a16:creationId xmlns:a16="http://schemas.microsoft.com/office/drawing/2014/main" id="{8D3AABD2-1BB2-4F46-A736-360F73F329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588" y="4152924"/>
            <a:ext cx="594554" cy="59455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85C45C6C-F5E8-4E84-B391-EDB43E2BFE48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99159" y="3171053"/>
            <a:ext cx="1534193" cy="1008898"/>
          </a:xfrm>
          <a:prstGeom prst="rect">
            <a:avLst/>
          </a:prstGeom>
        </p:spPr>
      </p:pic>
      <p:graphicFrame>
        <p:nvGraphicFramePr>
          <p:cNvPr id="83" name="Tableau 82">
            <a:extLst>
              <a:ext uri="{FF2B5EF4-FFF2-40B4-BE49-F238E27FC236}">
                <a16:creationId xmlns:a16="http://schemas.microsoft.com/office/drawing/2014/main" id="{7197DAF7-A0BA-4373-A038-9D93BCDD32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0292679"/>
              </p:ext>
            </p:extLst>
          </p:nvPr>
        </p:nvGraphicFramePr>
        <p:xfrm>
          <a:off x="98275" y="5831887"/>
          <a:ext cx="6683384" cy="3535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79414">
                  <a:extLst>
                    <a:ext uri="{9D8B030D-6E8A-4147-A177-3AD203B41FA5}">
                      <a16:colId xmlns:a16="http://schemas.microsoft.com/office/drawing/2014/main" val="1492216378"/>
                    </a:ext>
                  </a:extLst>
                </a:gridCol>
                <a:gridCol w="2755244">
                  <a:extLst>
                    <a:ext uri="{9D8B030D-6E8A-4147-A177-3AD203B41FA5}">
                      <a16:colId xmlns:a16="http://schemas.microsoft.com/office/drawing/2014/main" val="2998484073"/>
                    </a:ext>
                  </a:extLst>
                </a:gridCol>
                <a:gridCol w="2548726">
                  <a:extLst>
                    <a:ext uri="{9D8B030D-6E8A-4147-A177-3AD203B41FA5}">
                      <a16:colId xmlns:a16="http://schemas.microsoft.com/office/drawing/2014/main" val="4077398760"/>
                    </a:ext>
                  </a:extLst>
                </a:gridCol>
              </a:tblGrid>
              <a:tr h="890630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Script cole" panose="00000400000000000000" pitchFamily="2" charset="0"/>
                        </a:rPr>
                        <a:t>numération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200" b="1" dirty="0">
                          <a:latin typeface="Script cole" panose="00000400000000000000" pitchFamily="2" charset="0"/>
                        </a:rPr>
                        <a:t>127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u="sng" dirty="0">
                          <a:latin typeface="Script cole" panose="00000400000000000000" pitchFamily="2" charset="0"/>
                        </a:rPr>
                        <a:t>Le nombre du jour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>
                          <a:latin typeface="Script cole" panose="00000400000000000000" pitchFamily="2" charset="0"/>
                        </a:rPr>
                        <a:t>Je prends la fiche ardoise et je la complète avec le nombre.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0335265"/>
                  </a:ext>
                </a:extLst>
              </a:tr>
              <a:tr h="911030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Script cole" panose="00000400000000000000" pitchFamily="2" charset="0"/>
                        </a:rPr>
                        <a:t>calcul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b="1" u="sng" dirty="0">
                        <a:latin typeface="Script cole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u="sng" dirty="0">
                          <a:latin typeface="Script cole" panose="00000400000000000000" pitchFamily="2" charset="0"/>
                        </a:rPr>
                        <a:t>L’addition avec retenue</a:t>
                      </a:r>
                    </a:p>
                    <a:p>
                      <a:r>
                        <a:rPr lang="fr-FR" sz="1400" u="none" dirty="0">
                          <a:latin typeface="Script cole" panose="00000400000000000000" pitchFamily="2" charset="0"/>
                        </a:rPr>
                        <a:t>Prends une carte et ton cahier du jour. Pose en colonne et calcule au moins 4 additions.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6156811"/>
                  </a:ext>
                </a:extLst>
              </a:tr>
              <a:tr h="737677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Script cole" panose="00000400000000000000" pitchFamily="2" charset="0"/>
                        </a:rPr>
                        <a:t>géométrie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>
                          <a:latin typeface="Script cole" panose="00000400000000000000" pitchFamily="2" charset="0"/>
                        </a:rPr>
                        <a:t>Pixel art de Noël</a:t>
                      </a:r>
                      <a:endParaRPr lang="fr-FR" sz="1200" dirty="0">
                        <a:latin typeface="Script cole" panose="00000400000000000000" pitchFamily="2" charset="0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>
                        <a:latin typeface="Script cole" panose="00000400000000000000" pitchFamily="2" charset="0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>
                        <a:latin typeface="Script cole" panose="00000400000000000000" pitchFamily="2" charset="0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>
                        <a:latin typeface="Script cole" panose="000004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400" b="0" u="none" dirty="0">
                          <a:latin typeface="Script cole" panose="00000400000000000000" pitchFamily="2" charset="0"/>
                        </a:rPr>
                        <a:t>Repérage sur quadrillage</a:t>
                      </a:r>
                    </a:p>
                    <a:p>
                      <a:endParaRPr lang="fr-FR" sz="1400" b="0" u="none" dirty="0">
                        <a:latin typeface="Script cole" panose="00000400000000000000" pitchFamily="2" charset="0"/>
                      </a:endParaRPr>
                    </a:p>
                    <a:p>
                      <a:endParaRPr lang="fr-FR" sz="1400" b="0" u="none" dirty="0">
                        <a:latin typeface="Script cole" panose="000004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7687750"/>
                  </a:ext>
                </a:extLst>
              </a:tr>
              <a:tr h="349184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>
                          <a:latin typeface="Script cole" panose="00000400000000000000" pitchFamily="2" charset="0"/>
                        </a:rPr>
                        <a:t>Dictée de nombres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>
                          <a:latin typeface="Script cole" panose="00000400000000000000" pitchFamily="2" charset="0"/>
                        </a:rPr>
                        <a:t>Fais la dictée sur ton cahier du jour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FR" b="0" u="none" dirty="0">
                        <a:latin typeface="Script cole" panose="000004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3464748"/>
                  </a:ext>
                </a:extLst>
              </a:tr>
            </a:tbl>
          </a:graphicData>
        </a:graphic>
      </p:graphicFrame>
      <p:pic>
        <p:nvPicPr>
          <p:cNvPr id="88" name="Image 87">
            <a:extLst>
              <a:ext uri="{FF2B5EF4-FFF2-40B4-BE49-F238E27FC236}">
                <a16:creationId xmlns:a16="http://schemas.microsoft.com/office/drawing/2014/main" id="{AADE59BD-8499-49E8-A2B8-F3549475FFE5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26" y="6085903"/>
            <a:ext cx="725686" cy="564816"/>
          </a:xfrm>
          <a:prstGeom prst="rect">
            <a:avLst/>
          </a:prstGeom>
        </p:spPr>
      </p:pic>
      <p:pic>
        <p:nvPicPr>
          <p:cNvPr id="89" name="Image 88">
            <a:extLst>
              <a:ext uri="{FF2B5EF4-FFF2-40B4-BE49-F238E27FC236}">
                <a16:creationId xmlns:a16="http://schemas.microsoft.com/office/drawing/2014/main" id="{8B44E023-263B-449F-9240-97C5F2C54D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518" y="6022163"/>
            <a:ext cx="485636" cy="485636"/>
          </a:xfrm>
          <a:prstGeom prst="rect">
            <a:avLst/>
          </a:prstGeom>
        </p:spPr>
      </p:pic>
      <p:pic>
        <p:nvPicPr>
          <p:cNvPr id="90" name="Image 89">
            <a:extLst>
              <a:ext uri="{FF2B5EF4-FFF2-40B4-BE49-F238E27FC236}">
                <a16:creationId xmlns:a16="http://schemas.microsoft.com/office/drawing/2014/main" id="{4D4FAF78-4A87-4CC4-9338-84629E5779B2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7393" y="5681633"/>
            <a:ext cx="725686" cy="564816"/>
          </a:xfrm>
          <a:prstGeom prst="rect">
            <a:avLst/>
          </a:prstGeom>
        </p:spPr>
      </p:pic>
      <p:pic>
        <p:nvPicPr>
          <p:cNvPr id="94" name="Image 93">
            <a:extLst>
              <a:ext uri="{FF2B5EF4-FFF2-40B4-BE49-F238E27FC236}">
                <a16:creationId xmlns:a16="http://schemas.microsoft.com/office/drawing/2014/main" id="{833939D5-C4DF-4DD8-8E6F-D2F9EC71DB09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95" y="8146450"/>
            <a:ext cx="553767" cy="583393"/>
          </a:xfrm>
          <a:prstGeom prst="rect">
            <a:avLst/>
          </a:prstGeom>
        </p:spPr>
      </p:pic>
      <p:pic>
        <p:nvPicPr>
          <p:cNvPr id="80" name="Image 79">
            <a:extLst>
              <a:ext uri="{FF2B5EF4-FFF2-40B4-BE49-F238E27FC236}">
                <a16:creationId xmlns:a16="http://schemas.microsoft.com/office/drawing/2014/main" id="{487CFDB9-070B-4DC1-B720-5C897234E279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70" y="1554674"/>
            <a:ext cx="725686" cy="564816"/>
          </a:xfrm>
          <a:prstGeom prst="rect">
            <a:avLst/>
          </a:prstGeom>
        </p:spPr>
      </p:pic>
      <p:pic>
        <p:nvPicPr>
          <p:cNvPr id="81" name="Image 80">
            <a:extLst>
              <a:ext uri="{FF2B5EF4-FFF2-40B4-BE49-F238E27FC236}">
                <a16:creationId xmlns:a16="http://schemas.microsoft.com/office/drawing/2014/main" id="{33100B8F-2FA2-44FB-AC14-4E4CD6103741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072" y="1350086"/>
            <a:ext cx="229631" cy="533397"/>
          </a:xfrm>
          <a:prstGeom prst="rect">
            <a:avLst/>
          </a:prstGeom>
        </p:spPr>
      </p:pic>
      <p:pic>
        <p:nvPicPr>
          <p:cNvPr id="91" name="Image 90">
            <a:extLst>
              <a:ext uri="{FF2B5EF4-FFF2-40B4-BE49-F238E27FC236}">
                <a16:creationId xmlns:a16="http://schemas.microsoft.com/office/drawing/2014/main" id="{E9B90CF0-8924-4640-B006-A55C2D62F701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566" y="1343525"/>
            <a:ext cx="258607" cy="548751"/>
          </a:xfrm>
          <a:prstGeom prst="rect">
            <a:avLst/>
          </a:prstGeom>
        </p:spPr>
      </p:pic>
      <p:pic>
        <p:nvPicPr>
          <p:cNvPr id="96" name="Image 4">
            <a:extLst>
              <a:ext uri="{FF2B5EF4-FFF2-40B4-BE49-F238E27FC236}">
                <a16:creationId xmlns:a16="http://schemas.microsoft.com/office/drawing/2014/main" id="{218ECDDE-FDA3-4D7E-AA4C-859F852CB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929" y="2505760"/>
            <a:ext cx="712016" cy="712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" name="Image 101">
            <a:extLst>
              <a:ext uri="{FF2B5EF4-FFF2-40B4-BE49-F238E27FC236}">
                <a16:creationId xmlns:a16="http://schemas.microsoft.com/office/drawing/2014/main" id="{9A0D5D13-A423-450A-878C-72954B125E9E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73046" y="2780022"/>
            <a:ext cx="1171807" cy="635110"/>
          </a:xfrm>
          <a:prstGeom prst="rect">
            <a:avLst/>
          </a:prstGeom>
        </p:spPr>
      </p:pic>
      <p:pic>
        <p:nvPicPr>
          <p:cNvPr id="108" name="Image 107">
            <a:extLst>
              <a:ext uri="{FF2B5EF4-FFF2-40B4-BE49-F238E27FC236}">
                <a16:creationId xmlns:a16="http://schemas.microsoft.com/office/drawing/2014/main" id="{9D462B05-2A05-4096-A978-1066BC1A1A0A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203" y="2644473"/>
            <a:ext cx="229631" cy="533397"/>
          </a:xfrm>
          <a:prstGeom prst="rect">
            <a:avLst/>
          </a:prstGeom>
        </p:spPr>
      </p:pic>
      <p:pic>
        <p:nvPicPr>
          <p:cNvPr id="109" name="Image 108">
            <a:extLst>
              <a:ext uri="{FF2B5EF4-FFF2-40B4-BE49-F238E27FC236}">
                <a16:creationId xmlns:a16="http://schemas.microsoft.com/office/drawing/2014/main" id="{6B098F9E-F018-4FED-ADA7-0F6D928E8B94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025" y="2637532"/>
            <a:ext cx="258607" cy="54875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B33B8CAB-B35F-49D9-B921-6D530F91EBA2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551201" y="6819649"/>
            <a:ext cx="1491360" cy="681503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90315848-A28A-4F6A-ACE0-13E84A603A23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2136207" y="4698697"/>
            <a:ext cx="1247975" cy="559957"/>
          </a:xfrm>
          <a:prstGeom prst="rect">
            <a:avLst/>
          </a:prstGeom>
        </p:spPr>
      </p:pic>
      <p:pic>
        <p:nvPicPr>
          <p:cNvPr id="110" name="Image 109">
            <a:extLst>
              <a:ext uri="{FF2B5EF4-FFF2-40B4-BE49-F238E27FC236}">
                <a16:creationId xmlns:a16="http://schemas.microsoft.com/office/drawing/2014/main" id="{6ABFC571-C87F-45CA-B434-456263AD78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3032" y="4852593"/>
            <a:ext cx="485636" cy="485636"/>
          </a:xfrm>
          <a:prstGeom prst="rect">
            <a:avLst/>
          </a:prstGeom>
        </p:spPr>
      </p:pic>
      <p:pic>
        <p:nvPicPr>
          <p:cNvPr id="1026" name="Picture 2" descr="Résultat d’images pour cahier seyes polypro">
            <a:extLst>
              <a:ext uri="{FF2B5EF4-FFF2-40B4-BE49-F238E27FC236}">
                <a16:creationId xmlns:a16="http://schemas.microsoft.com/office/drawing/2014/main" id="{E81B76F8-1498-4348-AE92-2FCA8900EE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0" t="17910" r="22812" b="17359"/>
          <a:stretch/>
        </p:blipFill>
        <p:spPr bwMode="auto">
          <a:xfrm>
            <a:off x="3085238" y="6908690"/>
            <a:ext cx="696054" cy="88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502742B9-7D9C-4521-A690-FDF74DE98973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2309292" y="1629197"/>
            <a:ext cx="1172478" cy="548751"/>
          </a:xfrm>
          <a:prstGeom prst="rect">
            <a:avLst/>
          </a:prstGeom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6AE69C11-301D-42AD-8BE9-E7A81059D168}"/>
              </a:ext>
            </a:extLst>
          </p:cNvPr>
          <p:cNvSpPr/>
          <p:nvPr/>
        </p:nvSpPr>
        <p:spPr>
          <a:xfrm>
            <a:off x="3767632" y="1647073"/>
            <a:ext cx="203648" cy="19585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4D78990-7819-4FE5-A9CC-95C16ABC7B0B}"/>
              </a:ext>
            </a:extLst>
          </p:cNvPr>
          <p:cNvSpPr txBox="1"/>
          <p:nvPr/>
        </p:nvSpPr>
        <p:spPr>
          <a:xfrm>
            <a:off x="3957154" y="1595795"/>
            <a:ext cx="27484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Jetons orange et blanc</a:t>
            </a:r>
          </a:p>
        </p:txBody>
      </p:sp>
      <p:pic>
        <p:nvPicPr>
          <p:cNvPr id="85" name="Picture 2" descr="dice-25637_1280">
            <a:extLst>
              <a:ext uri="{FF2B5EF4-FFF2-40B4-BE49-F238E27FC236}">
                <a16:creationId xmlns:a16="http://schemas.microsoft.com/office/drawing/2014/main" id="{8CC84A38-C0FF-4C07-89E5-7B3724A603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029" y="1475350"/>
            <a:ext cx="655972" cy="407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" name="Image 85">
            <a:extLst>
              <a:ext uri="{FF2B5EF4-FFF2-40B4-BE49-F238E27FC236}">
                <a16:creationId xmlns:a16="http://schemas.microsoft.com/office/drawing/2014/main" id="{7FDB8D5F-4C8B-4F5B-B329-8F9A5D245161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19318" t="44554" r="55332" b="27544"/>
          <a:stretch/>
        </p:blipFill>
        <p:spPr>
          <a:xfrm>
            <a:off x="2628796" y="2671492"/>
            <a:ext cx="798656" cy="494218"/>
          </a:xfrm>
          <a:prstGeom prst="rect">
            <a:avLst/>
          </a:prstGeom>
        </p:spPr>
      </p:pic>
      <p:pic>
        <p:nvPicPr>
          <p:cNvPr id="92" name="Image 91">
            <a:extLst>
              <a:ext uri="{FF2B5EF4-FFF2-40B4-BE49-F238E27FC236}">
                <a16:creationId xmlns:a16="http://schemas.microsoft.com/office/drawing/2014/main" id="{5667C835-02A5-4144-9B06-7DF94B84729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60" r="51158"/>
          <a:stretch/>
        </p:blipFill>
        <p:spPr>
          <a:xfrm>
            <a:off x="1475626" y="1732809"/>
            <a:ext cx="331455" cy="507198"/>
          </a:xfrm>
          <a:prstGeom prst="rect">
            <a:avLst/>
          </a:prstGeom>
        </p:spPr>
      </p:pic>
      <p:pic>
        <p:nvPicPr>
          <p:cNvPr id="93" name="Image 92">
            <a:extLst>
              <a:ext uri="{FF2B5EF4-FFF2-40B4-BE49-F238E27FC236}">
                <a16:creationId xmlns:a16="http://schemas.microsoft.com/office/drawing/2014/main" id="{79F2E35B-6197-461A-8315-54012BCAD3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903" y="6039561"/>
            <a:ext cx="594554" cy="59455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26B7C51D-8377-436B-A713-C23703EF1E9B}"/>
              </a:ext>
            </a:extLst>
          </p:cNvPr>
          <p:cNvPicPr>
            <a:picLocks noChangeAspect="1"/>
          </p:cNvPicPr>
          <p:nvPr/>
        </p:nvPicPr>
        <p:blipFill rotWithShape="1"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2" t="21783" r="17361" b="21888"/>
          <a:stretch/>
        </p:blipFill>
        <p:spPr>
          <a:xfrm>
            <a:off x="2399509" y="4106117"/>
            <a:ext cx="643052" cy="559957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4A5776DF-40F8-4768-975E-29C4CA08BD59}"/>
              </a:ext>
            </a:extLst>
          </p:cNvPr>
          <p:cNvSpPr txBox="1"/>
          <p:nvPr/>
        </p:nvSpPr>
        <p:spPr>
          <a:xfrm>
            <a:off x="2075021" y="4179951"/>
            <a:ext cx="594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1)</a:t>
            </a:r>
          </a:p>
        </p:txBody>
      </p:sp>
      <p:sp>
        <p:nvSpPr>
          <p:cNvPr id="95" name="ZoneTexte 94">
            <a:extLst>
              <a:ext uri="{FF2B5EF4-FFF2-40B4-BE49-F238E27FC236}">
                <a16:creationId xmlns:a16="http://schemas.microsoft.com/office/drawing/2014/main" id="{7B15C175-474D-45DC-95CE-566A8C334105}"/>
              </a:ext>
            </a:extLst>
          </p:cNvPr>
          <p:cNvSpPr txBox="1"/>
          <p:nvPr/>
        </p:nvSpPr>
        <p:spPr>
          <a:xfrm>
            <a:off x="1838930" y="4796258"/>
            <a:ext cx="594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2)</a:t>
            </a:r>
          </a:p>
        </p:txBody>
      </p:sp>
    </p:spTree>
    <p:extLst>
      <p:ext uri="{BB962C8B-B14F-4D97-AF65-F5344CB8AC3E}">
        <p14:creationId xmlns:p14="http://schemas.microsoft.com/office/powerpoint/2010/main" val="397882241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2240</TotalTime>
  <Words>919</Words>
  <Application>Microsoft Office PowerPoint</Application>
  <PresentationFormat>Format A4 (210 x 297 mm)</PresentationFormat>
  <Paragraphs>230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4" baseType="lpstr">
      <vt:lpstr>Arial</vt:lpstr>
      <vt:lpstr>Calibri</vt:lpstr>
      <vt:lpstr>Calibri Light</vt:lpstr>
      <vt:lpstr>KG Be Still And Know</vt:lpstr>
      <vt:lpstr>KG Miss Kindergarten</vt:lpstr>
      <vt:lpstr>OpenDyslexic</vt:lpstr>
      <vt:lpstr>Script cole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Claire Butaux</dc:creator>
  <cp:lastModifiedBy>Claire Butaux</cp:lastModifiedBy>
  <cp:revision>57</cp:revision>
  <cp:lastPrinted>2020-01-05T13:57:37Z</cp:lastPrinted>
  <dcterms:created xsi:type="dcterms:W3CDTF">2019-10-28T13:02:52Z</dcterms:created>
  <dcterms:modified xsi:type="dcterms:W3CDTF">2020-01-05T16:04:46Z</dcterms:modified>
</cp:coreProperties>
</file>