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22/08/2018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22/08/2018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22/08/2018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22/08/2018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Ajouter deux nombres (inférieurs à 100)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2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46 + 54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D219077-3998-48FC-AC8E-B4FA183F38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65"/>
    </mc:Choice>
    <mc:Fallback>
      <p:transition spd="slow" advTm="85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84 + 23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EB1D272-979D-4CB2-BA7E-9A176C230D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84"/>
    </mc:Choice>
    <mc:Fallback>
      <p:transition spd="slow" advTm="8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45 + 20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595F5B6-C692-48D3-A60C-20D5D8CB88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25"/>
    </mc:Choice>
    <mc:Fallback>
      <p:transition spd="slow" advTm="81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11 + 22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4589EF3-B47B-4F43-8157-C17859B547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85"/>
    </mc:Choice>
    <mc:Fallback>
      <p:transition spd="slow" advTm="85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80 + 33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FF561BB-1B3C-491E-B8AE-E1502D91E5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24"/>
    </mc:Choice>
    <mc:Fallback>
      <p:transition spd="slow" advTm="83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74 + 22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7FDF7F6-4952-4E8F-B702-E2BA4DC154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09"/>
    </mc:Choice>
    <mc:Fallback>
      <p:transition spd="slow" advTm="78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30 + 74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D06111E-AEB5-4259-928B-45909D9A3F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13"/>
    </mc:Choice>
    <mc:Fallback>
      <p:transition spd="slow" advTm="92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21 + 12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EDE3BF1-155E-4AA7-A7A5-61CF345DCF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44"/>
    </mc:Choice>
    <mc:Fallback>
      <p:transition spd="slow" advTm="79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47 + 56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90154F1-F21A-4DCE-848F-AB84786864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83"/>
    </mc:Choice>
    <mc:Fallback>
      <p:transition spd="slow" advTm="86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25 + 25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3B9D5B1-BDDB-468A-827E-555E179B9B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58"/>
    </mc:Choice>
    <mc:Fallback>
      <p:transition spd="slow" advTm="80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26 + 25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4194F95-33E9-4C9D-B390-9D95CCC8D2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38"/>
    </mc:Choice>
    <mc:Fallback>
      <p:transition spd="slow" advTm="8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0070C0"/>
                </a:solidFill>
                <a:latin typeface="Maiandra GD" panose="020E0502030308020204" pitchFamily="34" charset="0"/>
              </a:rPr>
              <a:t>Sakina a utilisé 50 pages de son cahier : il lui reste donc 46 pages vierges.</a:t>
            </a:r>
          </a:p>
          <a:p>
            <a:r>
              <a:rPr lang="fr-FR" sz="60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y a-t-il de pages dans le cahier de Sakina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7CE50FA-B978-4679-9F08-C0DD9CD11C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190"/>
    </mc:Choice>
    <mc:Fallback>
      <p:transition spd="slow" advTm="191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572287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181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107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96 pages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40 + 36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1E65BF7-9BE1-4AAA-8259-E4064AB59B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32"/>
    </mc:Choice>
    <mc:Fallback>
      <p:transition spd="slow" advTm="80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63 + 52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829DFC0-1243-4F5E-A8B6-2F291DFAC2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28"/>
    </mc:Choice>
    <mc:Fallback>
      <p:transition spd="slow" advTm="93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85 + 17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3DD1AE9-CA52-4053-BB61-2EB2E04F6D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30"/>
    </mc:Choice>
    <mc:Fallback>
      <p:transition spd="slow" advTm="83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91 + 90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C2955E7-B3CC-44F2-BEC2-39A17A6959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5"/>
    </mc:Choice>
    <mc:Fallback>
      <p:transition spd="slow" advTm="90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38 + 47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149EC95-7106-47FC-AED2-19C1506485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49"/>
    </mc:Choice>
    <mc:Fallback>
      <p:transition spd="slow" advTm="80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23 + 25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AC92B15-A68F-4457-A998-55B123BFFD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20"/>
    </mc:Choice>
    <mc:Fallback>
      <p:transition spd="slow" advTm="80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11 + 80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85C5021-5D3C-4861-8B38-F50D4E5F64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36"/>
    </mc:Choice>
    <mc:Fallback>
      <p:transition spd="slow" advTm="7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158</Words>
  <Application>Microsoft Office PowerPoint</Application>
  <PresentationFormat>Affichage à l'écran (4:3)</PresentationFormat>
  <Paragraphs>62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Maiandra GD</vt:lpstr>
      <vt:lpstr>Wingdings</vt:lpstr>
      <vt:lpstr>Thème Office</vt:lpstr>
      <vt:lpstr>Ajouter deux nombres (inférieurs à 100)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145</cp:revision>
  <dcterms:created xsi:type="dcterms:W3CDTF">2013-01-27T09:55:18Z</dcterms:created>
  <dcterms:modified xsi:type="dcterms:W3CDTF">2018-08-22T11:47:40Z</dcterms:modified>
</cp:coreProperties>
</file>