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233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6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89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01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6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87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109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26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993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07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6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F31E-B74F-4BCD-A5AD-26CE6D3A1C7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E7A3-65CE-4ECE-A9C7-B0378F842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77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fr-FR" sz="7200" b="1" dirty="0" smtClean="0"/>
              <a:t>Mes rêves</a:t>
            </a:r>
            <a:endParaRPr lang="fr-FR" sz="7200" b="1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1"/>
          <a:stretch/>
        </p:blipFill>
        <p:spPr bwMode="auto">
          <a:xfrm>
            <a:off x="4788024" y="908720"/>
            <a:ext cx="3990975" cy="53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48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498" y="476672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dirty="0"/>
              <a:t>Mes </a:t>
            </a:r>
            <a:r>
              <a:rPr lang="fr-FR" sz="2400" b="1" i="1" dirty="0" smtClean="0"/>
              <a:t>rêves</a:t>
            </a:r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dirty="0"/>
              <a:t>Parfois, la nuit, je rêve.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Je </a:t>
            </a:r>
            <a:r>
              <a:rPr lang="fr-FR" sz="2400" dirty="0"/>
              <a:t>suis un grand magicien</a:t>
            </a:r>
            <a:r>
              <a:rPr lang="fr-F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J’arrive </a:t>
            </a:r>
            <a:r>
              <a:rPr lang="fr-FR" sz="2400" dirty="0"/>
              <a:t>sur la scène avec un habit noir.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J’ai </a:t>
            </a:r>
            <a:r>
              <a:rPr lang="fr-FR" sz="2400" dirty="0"/>
              <a:t>une baguette, je prononce le mot magique : « abracadabra ! »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Et </a:t>
            </a:r>
            <a:r>
              <a:rPr lang="fr-FR" sz="2400" dirty="0"/>
              <a:t>des pigeons blancs sortent de mon chapeau</a:t>
            </a:r>
            <a:r>
              <a:rPr lang="fr-FR" sz="2400" dirty="0" smtClean="0"/>
              <a:t>.</a:t>
            </a:r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dirty="0"/>
              <a:t>Parfois, la nuit, je rêve.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Je </a:t>
            </a:r>
            <a:r>
              <a:rPr lang="fr-FR" sz="2400" dirty="0"/>
              <a:t>suis un chanteur connu.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J’ai </a:t>
            </a:r>
            <a:r>
              <a:rPr lang="fr-FR" sz="2400" dirty="0"/>
              <a:t>une belle voix grave et je joue de la guitare électrique.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Je </a:t>
            </a:r>
            <a:r>
              <a:rPr lang="fr-FR" sz="2400" dirty="0"/>
              <a:t>participe à des émissions de télévision.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Je </a:t>
            </a:r>
            <a:r>
              <a:rPr lang="fr-FR" sz="2400" dirty="0"/>
              <a:t>voyage dans toute la France.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2699792" y="1340768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27584" y="1916832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91607" y="2492896"/>
            <a:ext cx="5680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55630" y="3055507"/>
            <a:ext cx="2719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003902" y="3045522"/>
            <a:ext cx="120805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275856" y="3573016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699792" y="4100510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827584" y="4628004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691607" y="5178557"/>
            <a:ext cx="2840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069954" y="5200041"/>
            <a:ext cx="5580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833613" y="5805264"/>
            <a:ext cx="10740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827584" y="6309320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707475" y="990051"/>
            <a:ext cx="92049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rêver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625375" y="1488031"/>
            <a:ext cx="92049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être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543275" y="2031231"/>
            <a:ext cx="12609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arriver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452320" y="2183630"/>
            <a:ext cx="12609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avoir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308304" y="3076039"/>
            <a:ext cx="153213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prononcer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956688" y="3574148"/>
            <a:ext cx="99157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sortir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452347" y="3660419"/>
            <a:ext cx="92049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rêver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165129" y="4166339"/>
            <a:ext cx="92049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être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092280" y="4397171"/>
            <a:ext cx="12609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avoir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722766" y="4969208"/>
            <a:ext cx="12609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jouer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811809" y="5356890"/>
            <a:ext cx="153213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participer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496181" y="6011347"/>
            <a:ext cx="153213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voyager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8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108" y="836712"/>
            <a:ext cx="5488714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Je suis un grand magicien.</a:t>
            </a:r>
            <a:endParaRPr lang="fr-FR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90275" y="1595873"/>
            <a:ext cx="5488714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Je suis un</a:t>
            </a:r>
            <a:r>
              <a:rPr lang="fr-FR" sz="3200" dirty="0" smtClean="0">
                <a:solidFill>
                  <a:srgbClr val="FF0000"/>
                </a:solidFill>
              </a:rPr>
              <a:t>e</a:t>
            </a:r>
            <a:r>
              <a:rPr lang="fr-FR" sz="3200" dirty="0" smtClean="0"/>
              <a:t> grand</a:t>
            </a:r>
            <a:r>
              <a:rPr lang="fr-FR" sz="3200" dirty="0" smtClean="0">
                <a:solidFill>
                  <a:srgbClr val="FF0000"/>
                </a:solidFill>
              </a:rPr>
              <a:t>e</a:t>
            </a:r>
            <a:r>
              <a:rPr lang="fr-FR" sz="3200" dirty="0" smtClean="0"/>
              <a:t> magicien</a:t>
            </a:r>
            <a:r>
              <a:rPr lang="fr-FR" sz="3200" dirty="0" smtClean="0">
                <a:solidFill>
                  <a:srgbClr val="FF0000"/>
                </a:solidFill>
              </a:rPr>
              <a:t>ne</a:t>
            </a:r>
            <a:r>
              <a:rPr lang="fr-FR" sz="3200" dirty="0" smtClean="0"/>
              <a:t>.</a:t>
            </a:r>
            <a:endParaRPr lang="fr-FR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8108" y="3175085"/>
            <a:ext cx="5533335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Je suis un chanteur connu. </a:t>
            </a:r>
            <a:endParaRPr lang="fr-FR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64247" y="3929779"/>
            <a:ext cx="5533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Je suis un</a:t>
            </a:r>
            <a:r>
              <a:rPr lang="fr-FR" sz="3200" dirty="0" smtClean="0">
                <a:solidFill>
                  <a:srgbClr val="FF0000"/>
                </a:solidFill>
              </a:rPr>
              <a:t>e</a:t>
            </a:r>
            <a:r>
              <a:rPr lang="fr-FR" sz="3200" dirty="0" smtClean="0"/>
              <a:t> chanteu</a:t>
            </a:r>
            <a:r>
              <a:rPr lang="fr-FR" sz="3200" dirty="0" smtClean="0">
                <a:solidFill>
                  <a:srgbClr val="FF0000"/>
                </a:solidFill>
              </a:rPr>
              <a:t>se</a:t>
            </a:r>
            <a:r>
              <a:rPr lang="fr-FR" sz="3200" dirty="0" smtClean="0"/>
              <a:t> connu</a:t>
            </a:r>
            <a:r>
              <a:rPr lang="fr-FR" sz="3200" dirty="0" smtClean="0">
                <a:solidFill>
                  <a:srgbClr val="FF0000"/>
                </a:solidFill>
              </a:rPr>
              <a:t>e</a:t>
            </a:r>
            <a:r>
              <a:rPr lang="fr-FR" sz="3200" dirty="0" smtClean="0"/>
              <a:t>. </a:t>
            </a:r>
            <a:endParaRPr lang="fr-FR" sz="3200" dirty="0" smtClean="0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57" y="3108691"/>
            <a:ext cx="2224144" cy="35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82" y="116632"/>
            <a:ext cx="2820006" cy="262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12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65815"/>
            <a:ext cx="84974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dirty="0"/>
              <a:t>Mes rêves</a:t>
            </a:r>
            <a:endParaRPr lang="fr-FR" sz="2800" dirty="0"/>
          </a:p>
          <a:p>
            <a:r>
              <a:rPr lang="fr-FR" sz="2800" dirty="0"/>
              <a:t>Parfois, la nuit, je rêve. Je suis un grand magicien. </a:t>
            </a:r>
            <a:endParaRPr lang="fr-FR" sz="2800" dirty="0" smtClean="0"/>
          </a:p>
          <a:p>
            <a:r>
              <a:rPr lang="fr-FR" sz="2800" dirty="0" smtClean="0"/>
              <a:t>J’arrive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/>
              <a:t>J’ai </a:t>
            </a:r>
            <a:r>
              <a:rPr lang="fr-FR" sz="2800" dirty="0"/>
              <a:t>une baguette, je prononce 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mon chapeau.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5762" y="3429000"/>
            <a:ext cx="8497479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Tes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tu </a:t>
            </a:r>
            <a:r>
              <a:rPr lang="fr-FR" sz="2800" dirty="0" smtClean="0"/>
              <a:t>rêve</a:t>
            </a:r>
            <a:r>
              <a:rPr lang="fr-FR" sz="2800" dirty="0" smtClean="0">
                <a:solidFill>
                  <a:srgbClr val="FF0000"/>
                </a:solidFill>
              </a:rPr>
              <a:t>s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0070C0"/>
                </a:solidFill>
              </a:rPr>
              <a:t>Tu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es </a:t>
            </a:r>
            <a:r>
              <a:rPr lang="fr-FR" sz="2800" dirty="0" smtClean="0"/>
              <a:t>un </a:t>
            </a:r>
            <a:r>
              <a:rPr lang="fr-FR" sz="2800" dirty="0"/>
              <a:t>grand magicien.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Tu </a:t>
            </a:r>
            <a:r>
              <a:rPr lang="fr-FR" sz="2800" dirty="0" smtClean="0"/>
              <a:t>arrive</a:t>
            </a:r>
            <a:r>
              <a:rPr lang="fr-FR" sz="2800" dirty="0" smtClean="0">
                <a:solidFill>
                  <a:srgbClr val="FF0000"/>
                </a:solidFill>
              </a:rPr>
              <a:t>s</a:t>
            </a:r>
            <a:r>
              <a:rPr lang="fr-FR" sz="2800" dirty="0" smtClean="0"/>
              <a:t>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Tu </a:t>
            </a:r>
            <a:r>
              <a:rPr lang="fr-FR" sz="2800" dirty="0" smtClean="0">
                <a:solidFill>
                  <a:srgbClr val="FF0000"/>
                </a:solidFill>
              </a:rPr>
              <a:t>as </a:t>
            </a:r>
            <a:r>
              <a:rPr lang="fr-FR" sz="2800" dirty="0" smtClean="0"/>
              <a:t>une </a:t>
            </a:r>
            <a:r>
              <a:rPr lang="fr-FR" sz="2800" dirty="0"/>
              <a:t>baguette, </a:t>
            </a:r>
            <a:r>
              <a:rPr lang="fr-FR" sz="2800" dirty="0" smtClean="0">
                <a:solidFill>
                  <a:srgbClr val="0070C0"/>
                </a:solidFill>
              </a:rPr>
              <a:t>tu</a:t>
            </a:r>
            <a:r>
              <a:rPr lang="fr-FR" sz="2800" dirty="0" smtClean="0"/>
              <a:t> prononce</a:t>
            </a:r>
            <a:r>
              <a:rPr lang="fr-FR" sz="2800" dirty="0" smtClean="0">
                <a:solidFill>
                  <a:srgbClr val="FF0000"/>
                </a:solidFill>
              </a:rPr>
              <a:t>s</a:t>
            </a:r>
            <a:r>
              <a:rPr lang="fr-FR" sz="2800" dirty="0" smtClean="0"/>
              <a:t>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ton</a:t>
            </a:r>
            <a:r>
              <a:rPr lang="fr-FR" sz="2800" dirty="0" smtClean="0"/>
              <a:t> </a:t>
            </a:r>
            <a:r>
              <a:rPr lang="fr-FR" sz="2800" dirty="0"/>
              <a:t>chapeau.</a:t>
            </a:r>
          </a:p>
        </p:txBody>
      </p:sp>
      <p:sp>
        <p:nvSpPr>
          <p:cNvPr id="6" name="Rectangle 5"/>
          <p:cNvSpPr/>
          <p:nvPr/>
        </p:nvSpPr>
        <p:spPr>
          <a:xfrm>
            <a:off x="448162" y="3581400"/>
            <a:ext cx="8497479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Tes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tu </a:t>
            </a:r>
            <a:r>
              <a:rPr lang="fr-FR" sz="2800" dirty="0" smtClean="0"/>
              <a:t>rêve</a:t>
            </a:r>
            <a:r>
              <a:rPr lang="fr-FR" sz="2800" dirty="0" smtClean="0">
                <a:solidFill>
                  <a:srgbClr val="FF0000"/>
                </a:solidFill>
              </a:rPr>
              <a:t>s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0070C0"/>
                </a:solidFill>
              </a:rPr>
              <a:t>Tu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es </a:t>
            </a:r>
            <a:r>
              <a:rPr lang="fr-FR" sz="2800" dirty="0" smtClean="0"/>
              <a:t>un</a:t>
            </a:r>
            <a:r>
              <a:rPr lang="fr-FR" sz="2800" dirty="0" smtClean="0">
                <a:solidFill>
                  <a:srgbClr val="0070C0"/>
                </a:solidFill>
              </a:rPr>
              <a:t>e</a:t>
            </a:r>
            <a:r>
              <a:rPr lang="fr-FR" sz="2800" dirty="0" smtClean="0"/>
              <a:t> grand</a:t>
            </a:r>
            <a:r>
              <a:rPr lang="fr-FR" sz="2800" dirty="0" smtClean="0">
                <a:solidFill>
                  <a:srgbClr val="0070C0"/>
                </a:solidFill>
              </a:rPr>
              <a:t>e</a:t>
            </a:r>
            <a:r>
              <a:rPr lang="fr-FR" sz="2800" dirty="0" smtClean="0"/>
              <a:t> magicien</a:t>
            </a:r>
            <a:r>
              <a:rPr lang="fr-FR" sz="2800" dirty="0" smtClean="0">
                <a:solidFill>
                  <a:srgbClr val="0070C0"/>
                </a:solidFill>
              </a:rPr>
              <a:t>ne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Tu </a:t>
            </a:r>
            <a:r>
              <a:rPr lang="fr-FR" sz="2800" dirty="0" smtClean="0"/>
              <a:t>arrive</a:t>
            </a:r>
            <a:r>
              <a:rPr lang="fr-FR" sz="2800" dirty="0" smtClean="0">
                <a:solidFill>
                  <a:srgbClr val="FF0000"/>
                </a:solidFill>
              </a:rPr>
              <a:t>s</a:t>
            </a:r>
            <a:r>
              <a:rPr lang="fr-FR" sz="2800" dirty="0" smtClean="0"/>
              <a:t>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Tu </a:t>
            </a:r>
            <a:r>
              <a:rPr lang="fr-FR" sz="2800" dirty="0" smtClean="0">
                <a:solidFill>
                  <a:srgbClr val="FF0000"/>
                </a:solidFill>
              </a:rPr>
              <a:t>as </a:t>
            </a:r>
            <a:r>
              <a:rPr lang="fr-FR" sz="2800" dirty="0" smtClean="0"/>
              <a:t>une </a:t>
            </a:r>
            <a:r>
              <a:rPr lang="fr-FR" sz="2800" dirty="0"/>
              <a:t>baguette, </a:t>
            </a:r>
            <a:r>
              <a:rPr lang="fr-FR" sz="2800" dirty="0" smtClean="0">
                <a:solidFill>
                  <a:srgbClr val="0070C0"/>
                </a:solidFill>
              </a:rPr>
              <a:t>tu</a:t>
            </a:r>
            <a:r>
              <a:rPr lang="fr-FR" sz="2800" dirty="0" smtClean="0"/>
              <a:t> prononce</a:t>
            </a:r>
            <a:r>
              <a:rPr lang="fr-FR" sz="2800" dirty="0" smtClean="0">
                <a:solidFill>
                  <a:srgbClr val="FF0000"/>
                </a:solidFill>
              </a:rPr>
              <a:t>s</a:t>
            </a:r>
            <a:r>
              <a:rPr lang="fr-FR" sz="2800" dirty="0" smtClean="0"/>
              <a:t>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ton</a:t>
            </a:r>
            <a:r>
              <a:rPr lang="fr-FR" sz="2800" dirty="0" smtClean="0"/>
              <a:t> </a:t>
            </a:r>
            <a:r>
              <a:rPr lang="fr-FR" sz="2800" dirty="0"/>
              <a:t>chapeau.</a:t>
            </a:r>
          </a:p>
        </p:txBody>
      </p:sp>
    </p:spTree>
    <p:extLst>
      <p:ext uri="{BB962C8B-B14F-4D97-AF65-F5344CB8AC3E}">
        <p14:creationId xmlns:p14="http://schemas.microsoft.com/office/powerpoint/2010/main" val="362039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65815"/>
            <a:ext cx="84974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dirty="0"/>
              <a:t>Mes rêves</a:t>
            </a:r>
            <a:endParaRPr lang="fr-FR" sz="2800" dirty="0"/>
          </a:p>
          <a:p>
            <a:r>
              <a:rPr lang="fr-FR" sz="2800" dirty="0"/>
              <a:t>Parfois, la nuit, je rêve. Je suis un grand magicien. </a:t>
            </a:r>
            <a:endParaRPr lang="fr-FR" sz="2800" dirty="0" smtClean="0"/>
          </a:p>
          <a:p>
            <a:r>
              <a:rPr lang="fr-FR" sz="2800" dirty="0" smtClean="0"/>
              <a:t>J’arrive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/>
              <a:t>J’ai </a:t>
            </a:r>
            <a:r>
              <a:rPr lang="fr-FR" sz="2800" dirty="0"/>
              <a:t>une baguette, je prononce 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mon chapeau.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521" y="3645024"/>
            <a:ext cx="8497479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Ses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il </a:t>
            </a:r>
            <a:r>
              <a:rPr lang="fr-FR" sz="2800" dirty="0" smtClean="0"/>
              <a:t>rêve</a:t>
            </a:r>
            <a:r>
              <a:rPr lang="fr-FR" sz="2800" dirty="0">
                <a:solidFill>
                  <a:schemeClr val="tx1"/>
                </a:solidFill>
              </a:rPr>
              <a:t>.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Il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est </a:t>
            </a:r>
            <a:r>
              <a:rPr lang="fr-FR" sz="2800" dirty="0" smtClean="0"/>
              <a:t>un </a:t>
            </a:r>
            <a:r>
              <a:rPr lang="fr-FR" sz="2800" dirty="0"/>
              <a:t>grand magicien.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Il </a:t>
            </a:r>
            <a:r>
              <a:rPr lang="fr-FR" sz="2800" dirty="0" smtClean="0"/>
              <a:t>arrive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Il </a:t>
            </a:r>
            <a:r>
              <a:rPr lang="fr-FR" sz="2800" dirty="0" smtClean="0">
                <a:solidFill>
                  <a:srgbClr val="FF0000"/>
                </a:solidFill>
              </a:rPr>
              <a:t>a </a:t>
            </a:r>
            <a:r>
              <a:rPr lang="fr-FR" sz="2800" dirty="0" smtClean="0"/>
              <a:t>une </a:t>
            </a:r>
            <a:r>
              <a:rPr lang="fr-FR" sz="2800" dirty="0"/>
              <a:t>baguette, </a:t>
            </a:r>
            <a:r>
              <a:rPr lang="fr-FR" sz="2800" dirty="0" smtClean="0">
                <a:solidFill>
                  <a:srgbClr val="0070C0"/>
                </a:solidFill>
              </a:rPr>
              <a:t>il</a:t>
            </a:r>
            <a:r>
              <a:rPr lang="fr-FR" sz="2800" dirty="0" smtClean="0"/>
              <a:t> prononce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son</a:t>
            </a:r>
            <a:r>
              <a:rPr lang="fr-FR" sz="2800" dirty="0" smtClean="0"/>
              <a:t> </a:t>
            </a:r>
            <a:r>
              <a:rPr lang="fr-FR" sz="2800" dirty="0"/>
              <a:t>chapeau.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921" y="3797424"/>
            <a:ext cx="8497479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Ses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elle </a:t>
            </a:r>
            <a:r>
              <a:rPr lang="fr-FR" sz="2800" dirty="0" smtClean="0"/>
              <a:t>rêve</a:t>
            </a:r>
            <a:r>
              <a:rPr lang="fr-FR" sz="2800" dirty="0">
                <a:solidFill>
                  <a:schemeClr val="tx1"/>
                </a:solidFill>
              </a:rPr>
              <a:t>.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Elle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est </a:t>
            </a:r>
            <a:r>
              <a:rPr lang="fr-FR" sz="2800" dirty="0" smtClean="0"/>
              <a:t>un</a:t>
            </a:r>
            <a:r>
              <a:rPr lang="fr-FR" sz="2800" dirty="0" smtClean="0">
                <a:solidFill>
                  <a:srgbClr val="0070C0"/>
                </a:solidFill>
              </a:rPr>
              <a:t>e</a:t>
            </a:r>
            <a:r>
              <a:rPr lang="fr-FR" sz="2800" dirty="0" smtClean="0"/>
              <a:t> grand</a:t>
            </a:r>
            <a:r>
              <a:rPr lang="fr-FR" sz="2800" dirty="0" smtClean="0">
                <a:solidFill>
                  <a:srgbClr val="0070C0"/>
                </a:solidFill>
              </a:rPr>
              <a:t>e</a:t>
            </a:r>
            <a:r>
              <a:rPr lang="fr-FR" sz="2800" dirty="0" smtClean="0"/>
              <a:t> magicien</a:t>
            </a:r>
            <a:r>
              <a:rPr lang="fr-FR" sz="2800" dirty="0" smtClean="0">
                <a:solidFill>
                  <a:srgbClr val="0070C0"/>
                </a:solidFill>
              </a:rPr>
              <a:t>ne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Elle </a:t>
            </a:r>
            <a:r>
              <a:rPr lang="fr-FR" sz="2800" dirty="0" smtClean="0"/>
              <a:t>arrive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Elle </a:t>
            </a:r>
            <a:r>
              <a:rPr lang="fr-FR" sz="2800" dirty="0" smtClean="0">
                <a:solidFill>
                  <a:srgbClr val="FF0000"/>
                </a:solidFill>
              </a:rPr>
              <a:t>a </a:t>
            </a:r>
            <a:r>
              <a:rPr lang="fr-FR" sz="2800" dirty="0" smtClean="0"/>
              <a:t>une </a:t>
            </a:r>
            <a:r>
              <a:rPr lang="fr-FR" sz="2800" dirty="0"/>
              <a:t>baguette, </a:t>
            </a:r>
            <a:r>
              <a:rPr lang="fr-FR" sz="2800" dirty="0" smtClean="0">
                <a:solidFill>
                  <a:srgbClr val="0070C0"/>
                </a:solidFill>
              </a:rPr>
              <a:t>elle</a:t>
            </a:r>
            <a:r>
              <a:rPr lang="fr-FR" sz="2800" dirty="0" smtClean="0"/>
              <a:t> prononce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son</a:t>
            </a:r>
            <a:r>
              <a:rPr lang="fr-FR" sz="2800" dirty="0" smtClean="0"/>
              <a:t> </a:t>
            </a:r>
            <a:r>
              <a:rPr lang="fr-FR" sz="2800" dirty="0"/>
              <a:t>chapeau.</a:t>
            </a:r>
          </a:p>
        </p:txBody>
      </p:sp>
    </p:spTree>
    <p:extLst>
      <p:ext uri="{BB962C8B-B14F-4D97-AF65-F5344CB8AC3E}">
        <p14:creationId xmlns:p14="http://schemas.microsoft.com/office/powerpoint/2010/main" val="268171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145" y="260648"/>
            <a:ext cx="84974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dirty="0"/>
              <a:t>Mes rêves</a:t>
            </a:r>
            <a:endParaRPr lang="fr-FR" sz="2800" dirty="0"/>
          </a:p>
          <a:p>
            <a:r>
              <a:rPr lang="fr-FR" sz="2800" dirty="0"/>
              <a:t>Parfois, la nuit, je rêve. Je suis un grand magicien. </a:t>
            </a:r>
            <a:endParaRPr lang="fr-FR" sz="2800" dirty="0" smtClean="0"/>
          </a:p>
          <a:p>
            <a:r>
              <a:rPr lang="fr-FR" sz="2800" dirty="0" smtClean="0"/>
              <a:t>J’arrive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/>
              <a:t>J’ai </a:t>
            </a:r>
            <a:r>
              <a:rPr lang="fr-FR" sz="2800" dirty="0"/>
              <a:t>une baguette, je prononce 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mon chapeau.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117" y="3284984"/>
            <a:ext cx="8497479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Nos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nous </a:t>
            </a:r>
            <a:r>
              <a:rPr lang="fr-FR" sz="2800" dirty="0" smtClean="0"/>
              <a:t>rêv</a:t>
            </a:r>
            <a:r>
              <a:rPr lang="fr-FR" sz="2800" dirty="0" smtClean="0">
                <a:solidFill>
                  <a:srgbClr val="FF0000"/>
                </a:solidFill>
              </a:rPr>
              <a:t>ons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0070C0"/>
                </a:solidFill>
              </a:rPr>
              <a:t>Nous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sommes </a:t>
            </a:r>
            <a:r>
              <a:rPr lang="fr-FR" sz="2800" dirty="0" smtClean="0">
                <a:solidFill>
                  <a:srgbClr val="0070C0"/>
                </a:solidFill>
              </a:rPr>
              <a:t>de</a:t>
            </a:r>
            <a:r>
              <a:rPr lang="fr-FR" sz="2800" dirty="0" smtClean="0"/>
              <a:t> grand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 magicien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Nous </a:t>
            </a:r>
            <a:r>
              <a:rPr lang="fr-FR" sz="2800" dirty="0" smtClean="0"/>
              <a:t>arriv</a:t>
            </a:r>
            <a:r>
              <a:rPr lang="fr-FR" sz="2800" dirty="0" smtClean="0">
                <a:solidFill>
                  <a:srgbClr val="FF0000"/>
                </a:solidFill>
              </a:rPr>
              <a:t>ons</a:t>
            </a:r>
            <a:r>
              <a:rPr lang="fr-FR" sz="2800" dirty="0" smtClean="0"/>
              <a:t> </a:t>
            </a:r>
            <a:r>
              <a:rPr lang="fr-FR" sz="2800" dirty="0"/>
              <a:t>sur la scène avec </a:t>
            </a:r>
            <a:r>
              <a:rPr lang="fr-FR" sz="2800" dirty="0" smtClean="0">
                <a:solidFill>
                  <a:srgbClr val="0070C0"/>
                </a:solidFill>
              </a:rPr>
              <a:t>des</a:t>
            </a:r>
            <a:r>
              <a:rPr lang="fr-FR" sz="2800" dirty="0" smtClean="0"/>
              <a:t> habit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 noir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Nous </a:t>
            </a:r>
            <a:r>
              <a:rPr lang="fr-FR" sz="2800" dirty="0" smtClean="0">
                <a:solidFill>
                  <a:srgbClr val="FF0000"/>
                </a:solidFill>
              </a:rPr>
              <a:t>avons </a:t>
            </a:r>
            <a:r>
              <a:rPr lang="fr-FR" sz="2800" dirty="0" smtClean="0">
                <a:solidFill>
                  <a:srgbClr val="0070C0"/>
                </a:solidFill>
              </a:rPr>
              <a:t>des</a:t>
            </a:r>
            <a:r>
              <a:rPr lang="fr-FR" sz="2800" dirty="0" smtClean="0"/>
              <a:t> baguette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0070C0"/>
                </a:solidFill>
              </a:rPr>
              <a:t>nous</a:t>
            </a:r>
            <a:r>
              <a:rPr lang="fr-FR" sz="2800" dirty="0" smtClean="0"/>
              <a:t> pronon</a:t>
            </a:r>
            <a:r>
              <a:rPr lang="fr-FR" sz="2800" dirty="0" smtClean="0">
                <a:solidFill>
                  <a:srgbClr val="0070C0"/>
                </a:solidFill>
              </a:rPr>
              <a:t>çons</a:t>
            </a:r>
            <a:r>
              <a:rPr lang="fr-FR" sz="2800" dirty="0" smtClean="0"/>
              <a:t>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nos</a:t>
            </a:r>
            <a:r>
              <a:rPr lang="fr-FR" sz="2800" dirty="0" smtClean="0"/>
              <a:t> chapeau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426517" y="3437384"/>
            <a:ext cx="8497479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Nos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nous </a:t>
            </a:r>
            <a:r>
              <a:rPr lang="fr-FR" sz="2800" dirty="0" smtClean="0"/>
              <a:t>rêv</a:t>
            </a:r>
            <a:r>
              <a:rPr lang="fr-FR" sz="2800" dirty="0" smtClean="0">
                <a:solidFill>
                  <a:srgbClr val="FF0000"/>
                </a:solidFill>
              </a:rPr>
              <a:t>ons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0070C0"/>
                </a:solidFill>
              </a:rPr>
              <a:t>Nous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sommes </a:t>
            </a:r>
            <a:r>
              <a:rPr lang="fr-FR" sz="2800" dirty="0" smtClean="0">
                <a:solidFill>
                  <a:srgbClr val="0070C0"/>
                </a:solidFill>
              </a:rPr>
              <a:t>de</a:t>
            </a:r>
            <a:r>
              <a:rPr lang="fr-FR" sz="2800" dirty="0" smtClean="0"/>
              <a:t> grand</a:t>
            </a:r>
            <a:r>
              <a:rPr lang="fr-FR" sz="2800" dirty="0" smtClean="0">
                <a:solidFill>
                  <a:srgbClr val="0070C0"/>
                </a:solidFill>
              </a:rPr>
              <a:t>es</a:t>
            </a:r>
            <a:r>
              <a:rPr lang="fr-FR" sz="2800" dirty="0" smtClean="0"/>
              <a:t> magicien</a:t>
            </a:r>
            <a:r>
              <a:rPr lang="fr-FR" sz="2800" dirty="0" smtClean="0">
                <a:solidFill>
                  <a:srgbClr val="0070C0"/>
                </a:solidFill>
              </a:rPr>
              <a:t>nes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Nous </a:t>
            </a:r>
            <a:r>
              <a:rPr lang="fr-FR" sz="2800" dirty="0" smtClean="0"/>
              <a:t>arriv</a:t>
            </a:r>
            <a:r>
              <a:rPr lang="fr-FR" sz="2800" dirty="0" smtClean="0">
                <a:solidFill>
                  <a:srgbClr val="FF0000"/>
                </a:solidFill>
              </a:rPr>
              <a:t>ons</a:t>
            </a:r>
            <a:r>
              <a:rPr lang="fr-FR" sz="2800" dirty="0" smtClean="0"/>
              <a:t> </a:t>
            </a:r>
            <a:r>
              <a:rPr lang="fr-FR" sz="2800" dirty="0"/>
              <a:t>sur la scène avec </a:t>
            </a:r>
            <a:r>
              <a:rPr lang="fr-FR" sz="2800" dirty="0" smtClean="0">
                <a:solidFill>
                  <a:srgbClr val="0070C0"/>
                </a:solidFill>
              </a:rPr>
              <a:t>des</a:t>
            </a:r>
            <a:r>
              <a:rPr lang="fr-FR" sz="2800" dirty="0" smtClean="0"/>
              <a:t> habit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 noir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Nous </a:t>
            </a:r>
            <a:r>
              <a:rPr lang="fr-FR" sz="2800" dirty="0" smtClean="0">
                <a:solidFill>
                  <a:srgbClr val="FF0000"/>
                </a:solidFill>
              </a:rPr>
              <a:t>avons </a:t>
            </a:r>
            <a:r>
              <a:rPr lang="fr-FR" sz="2800" dirty="0" smtClean="0">
                <a:solidFill>
                  <a:srgbClr val="0070C0"/>
                </a:solidFill>
              </a:rPr>
              <a:t>des</a:t>
            </a:r>
            <a:r>
              <a:rPr lang="fr-FR" sz="2800" dirty="0" smtClean="0"/>
              <a:t> baguette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0070C0"/>
                </a:solidFill>
              </a:rPr>
              <a:t>nous</a:t>
            </a:r>
            <a:r>
              <a:rPr lang="fr-FR" sz="2800" dirty="0" smtClean="0"/>
              <a:t> pronon</a:t>
            </a:r>
            <a:r>
              <a:rPr lang="fr-FR" sz="2800" dirty="0" smtClean="0">
                <a:solidFill>
                  <a:srgbClr val="0070C0"/>
                </a:solidFill>
              </a:rPr>
              <a:t>çons</a:t>
            </a:r>
            <a:r>
              <a:rPr lang="fr-FR" sz="2800" dirty="0" smtClean="0"/>
              <a:t>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nos</a:t>
            </a:r>
            <a:r>
              <a:rPr lang="fr-FR" sz="2800" dirty="0" smtClean="0"/>
              <a:t> chapeau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7617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4974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dirty="0"/>
              <a:t>Mes rêves</a:t>
            </a:r>
            <a:endParaRPr lang="fr-FR" sz="2800" dirty="0"/>
          </a:p>
          <a:p>
            <a:r>
              <a:rPr lang="fr-FR" sz="2800" dirty="0"/>
              <a:t>Parfois, la nuit, je rêve. Je suis un grand magicien. </a:t>
            </a:r>
            <a:endParaRPr lang="fr-FR" sz="2800" dirty="0" smtClean="0"/>
          </a:p>
          <a:p>
            <a:r>
              <a:rPr lang="fr-FR" sz="2800" dirty="0" smtClean="0"/>
              <a:t>J’arrive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/>
              <a:t>J’ai </a:t>
            </a:r>
            <a:r>
              <a:rPr lang="fr-FR" sz="2800" dirty="0"/>
              <a:t>une baguette, je prononce 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mon chapeau.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383" y="3212976"/>
            <a:ext cx="8497479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Vos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vous </a:t>
            </a:r>
            <a:r>
              <a:rPr lang="fr-FR" sz="2800" dirty="0" smtClean="0"/>
              <a:t>rêve</a:t>
            </a:r>
            <a:r>
              <a:rPr lang="fr-FR" sz="2800" dirty="0" smtClean="0">
                <a:solidFill>
                  <a:srgbClr val="FF0000"/>
                </a:solidFill>
              </a:rPr>
              <a:t>z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0070C0"/>
                </a:solidFill>
              </a:rPr>
              <a:t>Vous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êtes </a:t>
            </a:r>
            <a:r>
              <a:rPr lang="fr-FR" sz="2800" dirty="0" smtClean="0"/>
              <a:t>d</a:t>
            </a:r>
            <a:r>
              <a:rPr lang="fr-FR" sz="2800" dirty="0" smtClean="0">
                <a:solidFill>
                  <a:srgbClr val="0070C0"/>
                </a:solidFill>
              </a:rPr>
              <a:t>es</a:t>
            </a:r>
            <a:r>
              <a:rPr lang="fr-FR" sz="2800" dirty="0" smtClean="0"/>
              <a:t> grand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 magicien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Vous </a:t>
            </a:r>
            <a:r>
              <a:rPr lang="fr-FR" sz="2800" dirty="0" smtClean="0"/>
              <a:t>arrive</a:t>
            </a:r>
            <a:r>
              <a:rPr lang="fr-FR" sz="2800" dirty="0" smtClean="0">
                <a:solidFill>
                  <a:srgbClr val="FF0000"/>
                </a:solidFill>
              </a:rPr>
              <a:t>z</a:t>
            </a:r>
            <a:r>
              <a:rPr lang="fr-FR" sz="2800" dirty="0" smtClean="0"/>
              <a:t> </a:t>
            </a:r>
            <a:r>
              <a:rPr lang="fr-FR" sz="2800" dirty="0"/>
              <a:t>sur la scène avec </a:t>
            </a:r>
            <a:r>
              <a:rPr lang="fr-FR" sz="2800" dirty="0" smtClean="0">
                <a:solidFill>
                  <a:srgbClr val="0070C0"/>
                </a:solidFill>
              </a:rPr>
              <a:t>des</a:t>
            </a:r>
            <a:r>
              <a:rPr lang="fr-FR" sz="2800" dirty="0" smtClean="0"/>
              <a:t> habit</a:t>
            </a:r>
            <a:r>
              <a:rPr lang="fr-FR" sz="2800" dirty="0" smtClean="0">
                <a:solidFill>
                  <a:srgbClr val="0070C0"/>
                </a:solidFill>
              </a:rPr>
              <a:t>s </a:t>
            </a:r>
            <a:r>
              <a:rPr lang="fr-FR" sz="2800" dirty="0" smtClean="0"/>
              <a:t>noir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Vous </a:t>
            </a:r>
            <a:r>
              <a:rPr lang="fr-FR" sz="2800" dirty="0" smtClean="0">
                <a:solidFill>
                  <a:srgbClr val="FF0000"/>
                </a:solidFill>
              </a:rPr>
              <a:t>avez </a:t>
            </a:r>
            <a:r>
              <a:rPr lang="fr-FR" sz="2800" dirty="0" smtClean="0"/>
              <a:t>une </a:t>
            </a:r>
            <a:r>
              <a:rPr lang="fr-FR" sz="2800" dirty="0"/>
              <a:t>baguette, </a:t>
            </a:r>
            <a:r>
              <a:rPr lang="fr-FR" sz="2800" dirty="0" smtClean="0">
                <a:solidFill>
                  <a:srgbClr val="0070C0"/>
                </a:solidFill>
              </a:rPr>
              <a:t>vous</a:t>
            </a:r>
            <a:r>
              <a:rPr lang="fr-FR" sz="2800" dirty="0" smtClean="0"/>
              <a:t> prononce</a:t>
            </a:r>
            <a:r>
              <a:rPr lang="fr-FR" sz="2800" dirty="0" smtClean="0">
                <a:solidFill>
                  <a:srgbClr val="FF0000"/>
                </a:solidFill>
              </a:rPr>
              <a:t>z</a:t>
            </a:r>
            <a:r>
              <a:rPr lang="fr-FR" sz="2800" dirty="0" smtClean="0"/>
              <a:t>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vos</a:t>
            </a:r>
            <a:r>
              <a:rPr lang="fr-FR" sz="2800" dirty="0" smtClean="0"/>
              <a:t> chapeau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424783" y="3365376"/>
            <a:ext cx="8497479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Vos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vous </a:t>
            </a:r>
            <a:r>
              <a:rPr lang="fr-FR" sz="2800" dirty="0" smtClean="0"/>
              <a:t>rêve</a:t>
            </a:r>
            <a:r>
              <a:rPr lang="fr-FR" sz="2800" dirty="0" smtClean="0">
                <a:solidFill>
                  <a:srgbClr val="FF0000"/>
                </a:solidFill>
              </a:rPr>
              <a:t>z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0070C0"/>
                </a:solidFill>
              </a:rPr>
              <a:t>Vous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êtes </a:t>
            </a:r>
            <a:r>
              <a:rPr lang="fr-FR" sz="2800" dirty="0" smtClean="0"/>
              <a:t>d</a:t>
            </a:r>
            <a:r>
              <a:rPr lang="fr-FR" sz="2800" dirty="0" smtClean="0">
                <a:solidFill>
                  <a:srgbClr val="0070C0"/>
                </a:solidFill>
              </a:rPr>
              <a:t>es</a:t>
            </a:r>
            <a:r>
              <a:rPr lang="fr-FR" sz="2800" dirty="0" smtClean="0"/>
              <a:t> grand</a:t>
            </a:r>
            <a:r>
              <a:rPr lang="fr-FR" sz="2800" dirty="0" smtClean="0">
                <a:solidFill>
                  <a:srgbClr val="0070C0"/>
                </a:solidFill>
              </a:rPr>
              <a:t>es</a:t>
            </a:r>
            <a:r>
              <a:rPr lang="fr-FR" sz="2800" dirty="0" smtClean="0"/>
              <a:t> magicien</a:t>
            </a:r>
            <a:r>
              <a:rPr lang="fr-FR" sz="2800" dirty="0" smtClean="0">
                <a:solidFill>
                  <a:srgbClr val="0070C0"/>
                </a:solidFill>
              </a:rPr>
              <a:t>nes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Vous </a:t>
            </a:r>
            <a:r>
              <a:rPr lang="fr-FR" sz="2800" dirty="0" smtClean="0"/>
              <a:t>arrive</a:t>
            </a:r>
            <a:r>
              <a:rPr lang="fr-FR" sz="2800" dirty="0" smtClean="0">
                <a:solidFill>
                  <a:srgbClr val="FF0000"/>
                </a:solidFill>
              </a:rPr>
              <a:t>z</a:t>
            </a:r>
            <a:r>
              <a:rPr lang="fr-FR" sz="2800" dirty="0" smtClean="0"/>
              <a:t> </a:t>
            </a:r>
            <a:r>
              <a:rPr lang="fr-FR" sz="2800" dirty="0"/>
              <a:t>sur la scène avec </a:t>
            </a:r>
            <a:r>
              <a:rPr lang="fr-FR" sz="2800" dirty="0" smtClean="0">
                <a:solidFill>
                  <a:srgbClr val="0070C0"/>
                </a:solidFill>
              </a:rPr>
              <a:t>des</a:t>
            </a:r>
            <a:r>
              <a:rPr lang="fr-FR" sz="2800" dirty="0" smtClean="0"/>
              <a:t> habit</a:t>
            </a:r>
            <a:r>
              <a:rPr lang="fr-FR" sz="2800" dirty="0" smtClean="0">
                <a:solidFill>
                  <a:srgbClr val="0070C0"/>
                </a:solidFill>
              </a:rPr>
              <a:t>s </a:t>
            </a:r>
            <a:r>
              <a:rPr lang="fr-FR" sz="2800" dirty="0" smtClean="0"/>
              <a:t>noir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Vous </a:t>
            </a:r>
            <a:r>
              <a:rPr lang="fr-FR" sz="2800" dirty="0" smtClean="0">
                <a:solidFill>
                  <a:srgbClr val="FF0000"/>
                </a:solidFill>
              </a:rPr>
              <a:t>avez </a:t>
            </a:r>
            <a:r>
              <a:rPr lang="fr-FR" sz="2800" dirty="0" smtClean="0"/>
              <a:t>une </a:t>
            </a:r>
            <a:r>
              <a:rPr lang="fr-FR" sz="2800" dirty="0"/>
              <a:t>baguette, </a:t>
            </a:r>
            <a:r>
              <a:rPr lang="fr-FR" sz="2800" dirty="0" smtClean="0">
                <a:solidFill>
                  <a:srgbClr val="0070C0"/>
                </a:solidFill>
              </a:rPr>
              <a:t>vous</a:t>
            </a:r>
            <a:r>
              <a:rPr lang="fr-FR" sz="2800" dirty="0" smtClean="0"/>
              <a:t> prononce</a:t>
            </a:r>
            <a:r>
              <a:rPr lang="fr-FR" sz="2800" dirty="0" smtClean="0">
                <a:solidFill>
                  <a:srgbClr val="FF0000"/>
                </a:solidFill>
              </a:rPr>
              <a:t>z</a:t>
            </a:r>
            <a:r>
              <a:rPr lang="fr-FR" sz="2800" dirty="0" smtClean="0"/>
              <a:t>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vos</a:t>
            </a:r>
            <a:r>
              <a:rPr lang="fr-FR" sz="2800" dirty="0" smtClean="0"/>
              <a:t> chapeau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9762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4974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dirty="0"/>
              <a:t>Mes rêves</a:t>
            </a:r>
            <a:endParaRPr lang="fr-FR" sz="2800" dirty="0"/>
          </a:p>
          <a:p>
            <a:r>
              <a:rPr lang="fr-FR" sz="2800" dirty="0"/>
              <a:t>Parfois, la nuit, je rêve. Je suis un grand magicien. </a:t>
            </a:r>
            <a:endParaRPr lang="fr-FR" sz="2800" dirty="0" smtClean="0"/>
          </a:p>
          <a:p>
            <a:r>
              <a:rPr lang="fr-FR" sz="2800" dirty="0" smtClean="0"/>
              <a:t>J’arrive </a:t>
            </a:r>
            <a:r>
              <a:rPr lang="fr-FR" sz="2800" dirty="0"/>
              <a:t>sur la scène avec un habit noir. </a:t>
            </a:r>
            <a:endParaRPr lang="fr-FR" sz="2800" dirty="0" smtClean="0"/>
          </a:p>
          <a:p>
            <a:r>
              <a:rPr lang="fr-FR" sz="2800" dirty="0" smtClean="0"/>
              <a:t>J’ai </a:t>
            </a:r>
            <a:r>
              <a:rPr lang="fr-FR" sz="2800" dirty="0"/>
              <a:t>une baguette, je prononce 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mon chapeau.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383" y="3212976"/>
            <a:ext cx="8497479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Leurs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ils </a:t>
            </a:r>
            <a:r>
              <a:rPr lang="fr-FR" sz="2800" dirty="0" smtClean="0"/>
              <a:t>rêve</a:t>
            </a:r>
            <a:r>
              <a:rPr lang="fr-FR" sz="2800" dirty="0" smtClean="0">
                <a:solidFill>
                  <a:srgbClr val="FF0000"/>
                </a:solidFill>
              </a:rPr>
              <a:t>nt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0070C0"/>
                </a:solidFill>
              </a:rPr>
              <a:t>Ils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sont </a:t>
            </a:r>
            <a:r>
              <a:rPr lang="fr-FR" sz="2800" dirty="0" smtClean="0"/>
              <a:t>d</a:t>
            </a:r>
            <a:r>
              <a:rPr lang="fr-FR" sz="2800" dirty="0" smtClean="0">
                <a:solidFill>
                  <a:srgbClr val="0070C0"/>
                </a:solidFill>
              </a:rPr>
              <a:t>es</a:t>
            </a:r>
            <a:r>
              <a:rPr lang="fr-FR" sz="2800" dirty="0" smtClean="0"/>
              <a:t> grand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 magicien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Ils </a:t>
            </a:r>
            <a:r>
              <a:rPr lang="fr-FR" sz="2800" dirty="0" smtClean="0"/>
              <a:t>arrive</a:t>
            </a:r>
            <a:r>
              <a:rPr lang="fr-FR" sz="2800" dirty="0" smtClean="0">
                <a:solidFill>
                  <a:srgbClr val="FF0000"/>
                </a:solidFill>
              </a:rPr>
              <a:t>nt</a:t>
            </a:r>
            <a:r>
              <a:rPr lang="fr-FR" sz="2800" dirty="0" smtClean="0"/>
              <a:t> </a:t>
            </a:r>
            <a:r>
              <a:rPr lang="fr-FR" sz="2800" dirty="0"/>
              <a:t>sur la scène avec </a:t>
            </a:r>
            <a:r>
              <a:rPr lang="fr-FR" sz="2800" dirty="0" smtClean="0">
                <a:solidFill>
                  <a:srgbClr val="0070C0"/>
                </a:solidFill>
              </a:rPr>
              <a:t>des</a:t>
            </a:r>
            <a:r>
              <a:rPr lang="fr-FR" sz="2800" dirty="0" smtClean="0"/>
              <a:t> habit</a:t>
            </a:r>
            <a:r>
              <a:rPr lang="fr-FR" sz="2800" dirty="0" smtClean="0">
                <a:solidFill>
                  <a:srgbClr val="0070C0"/>
                </a:solidFill>
              </a:rPr>
              <a:t>s </a:t>
            </a:r>
            <a:r>
              <a:rPr lang="fr-FR" sz="2800" dirty="0" smtClean="0"/>
              <a:t>noir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Ils </a:t>
            </a:r>
            <a:r>
              <a:rPr lang="fr-FR" sz="2800" dirty="0" smtClean="0">
                <a:solidFill>
                  <a:srgbClr val="FF0000"/>
                </a:solidFill>
              </a:rPr>
              <a:t>ont </a:t>
            </a:r>
            <a:r>
              <a:rPr lang="fr-FR" sz="2800" dirty="0" smtClean="0"/>
              <a:t>une </a:t>
            </a:r>
            <a:r>
              <a:rPr lang="fr-FR" sz="2800" dirty="0"/>
              <a:t>baguette, </a:t>
            </a:r>
            <a:r>
              <a:rPr lang="fr-FR" sz="2800" dirty="0" smtClean="0">
                <a:solidFill>
                  <a:srgbClr val="0070C0"/>
                </a:solidFill>
              </a:rPr>
              <a:t>ils</a:t>
            </a:r>
            <a:r>
              <a:rPr lang="fr-FR" sz="2800" dirty="0" smtClean="0"/>
              <a:t> prononce</a:t>
            </a:r>
            <a:r>
              <a:rPr lang="fr-FR" sz="2800" dirty="0" smtClean="0">
                <a:solidFill>
                  <a:srgbClr val="FF0000"/>
                </a:solidFill>
              </a:rPr>
              <a:t>nt</a:t>
            </a:r>
            <a:r>
              <a:rPr lang="fr-FR" sz="2800" dirty="0" smtClean="0"/>
              <a:t>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leurs</a:t>
            </a:r>
            <a:r>
              <a:rPr lang="fr-FR" sz="2800" dirty="0" smtClean="0"/>
              <a:t> chapeau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424783" y="3365376"/>
            <a:ext cx="8497479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Leurs</a:t>
            </a:r>
            <a:r>
              <a:rPr lang="fr-FR" sz="2800" b="1" i="1" dirty="0" smtClean="0"/>
              <a:t> </a:t>
            </a:r>
            <a:r>
              <a:rPr lang="fr-FR" sz="2800" b="1" i="1" dirty="0"/>
              <a:t>rêves</a:t>
            </a:r>
            <a:endParaRPr lang="fr-FR" sz="2800" dirty="0"/>
          </a:p>
          <a:p>
            <a:r>
              <a:rPr lang="fr-FR" sz="2800" dirty="0"/>
              <a:t>Parfois, la nuit, </a:t>
            </a:r>
            <a:r>
              <a:rPr lang="fr-FR" sz="2800" dirty="0" smtClean="0">
                <a:solidFill>
                  <a:srgbClr val="0070C0"/>
                </a:solidFill>
              </a:rPr>
              <a:t>ils </a:t>
            </a:r>
            <a:r>
              <a:rPr lang="fr-FR" sz="2800" dirty="0" smtClean="0"/>
              <a:t>rêve</a:t>
            </a:r>
            <a:r>
              <a:rPr lang="fr-FR" sz="2800" dirty="0" smtClean="0">
                <a:solidFill>
                  <a:srgbClr val="FF0000"/>
                </a:solidFill>
              </a:rPr>
              <a:t>nt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rgbClr val="0070C0"/>
                </a:solidFill>
              </a:rPr>
              <a:t>Elles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sont </a:t>
            </a:r>
            <a:r>
              <a:rPr lang="fr-FR" sz="2800" dirty="0" smtClean="0"/>
              <a:t>d</a:t>
            </a:r>
            <a:r>
              <a:rPr lang="fr-FR" sz="2800" dirty="0" smtClean="0">
                <a:solidFill>
                  <a:srgbClr val="0070C0"/>
                </a:solidFill>
              </a:rPr>
              <a:t>es</a:t>
            </a:r>
            <a:r>
              <a:rPr lang="fr-FR" sz="2800" dirty="0" smtClean="0"/>
              <a:t> grand</a:t>
            </a:r>
            <a:r>
              <a:rPr lang="fr-FR" sz="2800" dirty="0" smtClean="0">
                <a:solidFill>
                  <a:srgbClr val="0070C0"/>
                </a:solidFill>
              </a:rPr>
              <a:t>es</a:t>
            </a:r>
            <a:r>
              <a:rPr lang="fr-FR" sz="2800" dirty="0" smtClean="0"/>
              <a:t> magicien</a:t>
            </a:r>
            <a:r>
              <a:rPr lang="fr-FR" sz="2800" dirty="0" smtClean="0">
                <a:solidFill>
                  <a:srgbClr val="0070C0"/>
                </a:solidFill>
              </a:rPr>
              <a:t>nes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Elles </a:t>
            </a:r>
            <a:r>
              <a:rPr lang="fr-FR" sz="2800" dirty="0" smtClean="0"/>
              <a:t>arrive</a:t>
            </a:r>
            <a:r>
              <a:rPr lang="fr-FR" sz="2800" dirty="0" smtClean="0">
                <a:solidFill>
                  <a:srgbClr val="FF0000"/>
                </a:solidFill>
              </a:rPr>
              <a:t>nt</a:t>
            </a:r>
            <a:r>
              <a:rPr lang="fr-FR" sz="2800" dirty="0" smtClean="0"/>
              <a:t> </a:t>
            </a:r>
            <a:r>
              <a:rPr lang="fr-FR" sz="2800" dirty="0"/>
              <a:t>sur la scène avec </a:t>
            </a:r>
            <a:r>
              <a:rPr lang="fr-FR" sz="2800" dirty="0" smtClean="0">
                <a:solidFill>
                  <a:srgbClr val="0070C0"/>
                </a:solidFill>
              </a:rPr>
              <a:t>des</a:t>
            </a:r>
            <a:r>
              <a:rPr lang="fr-FR" sz="2800" dirty="0" smtClean="0"/>
              <a:t> habit</a:t>
            </a:r>
            <a:r>
              <a:rPr lang="fr-FR" sz="2800" dirty="0" smtClean="0">
                <a:solidFill>
                  <a:srgbClr val="0070C0"/>
                </a:solidFill>
              </a:rPr>
              <a:t>s </a:t>
            </a:r>
            <a:r>
              <a:rPr lang="fr-FR" sz="2800" dirty="0" smtClean="0"/>
              <a:t>noir</a:t>
            </a:r>
            <a:r>
              <a:rPr lang="fr-FR" sz="2800" dirty="0" smtClean="0">
                <a:solidFill>
                  <a:srgbClr val="0070C0"/>
                </a:solidFill>
              </a:rPr>
              <a:t>s</a:t>
            </a:r>
            <a:r>
              <a:rPr lang="fr-FR" sz="2800" dirty="0" smtClean="0"/>
              <a:t>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Elles </a:t>
            </a:r>
            <a:r>
              <a:rPr lang="fr-FR" sz="2800" dirty="0" smtClean="0">
                <a:solidFill>
                  <a:srgbClr val="FF0000"/>
                </a:solidFill>
              </a:rPr>
              <a:t>ont </a:t>
            </a:r>
            <a:r>
              <a:rPr lang="fr-FR" sz="2800" dirty="0" smtClean="0"/>
              <a:t>une </a:t>
            </a:r>
            <a:r>
              <a:rPr lang="fr-FR" sz="2800" dirty="0"/>
              <a:t>baguette, </a:t>
            </a:r>
            <a:r>
              <a:rPr lang="fr-FR" sz="2800" dirty="0" smtClean="0">
                <a:solidFill>
                  <a:srgbClr val="0070C0"/>
                </a:solidFill>
              </a:rPr>
              <a:t>elles</a:t>
            </a:r>
            <a:r>
              <a:rPr lang="fr-FR" sz="2800" dirty="0" smtClean="0"/>
              <a:t> prononce</a:t>
            </a:r>
            <a:r>
              <a:rPr lang="fr-FR" sz="2800" dirty="0" smtClean="0">
                <a:solidFill>
                  <a:srgbClr val="FF0000"/>
                </a:solidFill>
              </a:rPr>
              <a:t>nt</a:t>
            </a:r>
            <a:r>
              <a:rPr lang="fr-FR" sz="2800" dirty="0" smtClean="0"/>
              <a:t> </a:t>
            </a:r>
            <a:r>
              <a:rPr lang="fr-FR" sz="2800" dirty="0"/>
              <a:t>le mot magique : « abracadabra ! » </a:t>
            </a:r>
            <a:endParaRPr lang="fr-FR" sz="2800" dirty="0" smtClean="0"/>
          </a:p>
          <a:p>
            <a:r>
              <a:rPr lang="fr-FR" sz="2800" dirty="0" smtClean="0"/>
              <a:t>Et </a:t>
            </a:r>
            <a:r>
              <a:rPr lang="fr-FR" sz="2800" dirty="0"/>
              <a:t>des pigeons blancs sortent de </a:t>
            </a:r>
            <a:r>
              <a:rPr lang="fr-FR" sz="2800" dirty="0" smtClean="0">
                <a:solidFill>
                  <a:srgbClr val="0070C0"/>
                </a:solidFill>
              </a:rPr>
              <a:t>leurs</a:t>
            </a:r>
            <a:r>
              <a:rPr lang="fr-FR" sz="2800" dirty="0" smtClean="0"/>
              <a:t> chapeau</a:t>
            </a:r>
            <a:r>
              <a:rPr lang="fr-FR" sz="2800" dirty="0" smtClean="0">
                <a:solidFill>
                  <a:srgbClr val="0070C0"/>
                </a:solidFill>
              </a:rPr>
              <a:t>x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6540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602</Words>
  <Application>Microsoft Office PowerPoint</Application>
  <PresentationFormat>Affichage à l'écran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Mes rêves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rêves</dc:title>
  <dc:creator>Véronique</dc:creator>
  <cp:lastModifiedBy>Véronique</cp:lastModifiedBy>
  <cp:revision>5</cp:revision>
  <dcterms:created xsi:type="dcterms:W3CDTF">2017-01-23T18:21:50Z</dcterms:created>
  <dcterms:modified xsi:type="dcterms:W3CDTF">2017-01-23T19:09:05Z</dcterms:modified>
</cp:coreProperties>
</file>