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89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1F31E-B74F-4BCD-A5AD-26CE6D3A1C77}" type="datetimeFigureOut">
              <a:rPr lang="fr-FR" smtClean="0"/>
              <a:t>23/01/2017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38E7A3-65CE-4ECE-A9C7-B0378F84283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7723341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1F31E-B74F-4BCD-A5AD-26CE6D3A1C77}" type="datetimeFigureOut">
              <a:rPr lang="fr-FR" smtClean="0"/>
              <a:t>23/01/2017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38E7A3-65CE-4ECE-A9C7-B0378F84283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4436230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1F31E-B74F-4BCD-A5AD-26CE6D3A1C77}" type="datetimeFigureOut">
              <a:rPr lang="fr-FR" smtClean="0"/>
              <a:t>23/01/2017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38E7A3-65CE-4ECE-A9C7-B0378F84283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7689113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1F31E-B74F-4BCD-A5AD-26CE6D3A1C77}" type="datetimeFigureOut">
              <a:rPr lang="fr-FR" smtClean="0"/>
              <a:t>23/01/2017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38E7A3-65CE-4ECE-A9C7-B0378F84283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2301654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1F31E-B74F-4BCD-A5AD-26CE6D3A1C77}" type="datetimeFigureOut">
              <a:rPr lang="fr-FR" smtClean="0"/>
              <a:t>23/01/2017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38E7A3-65CE-4ECE-A9C7-B0378F84283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3986365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1F31E-B74F-4BCD-A5AD-26CE6D3A1C77}" type="datetimeFigureOut">
              <a:rPr lang="fr-FR" smtClean="0"/>
              <a:t>23/01/2017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38E7A3-65CE-4ECE-A9C7-B0378F84283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6987867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1F31E-B74F-4BCD-A5AD-26CE6D3A1C77}" type="datetimeFigureOut">
              <a:rPr lang="fr-FR" smtClean="0"/>
              <a:t>23/01/2017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38E7A3-65CE-4ECE-A9C7-B0378F84283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3210967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1F31E-B74F-4BCD-A5AD-26CE6D3A1C77}" type="datetimeFigureOut">
              <a:rPr lang="fr-FR" smtClean="0"/>
              <a:t>23/01/2017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38E7A3-65CE-4ECE-A9C7-B0378F84283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8226324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1F31E-B74F-4BCD-A5AD-26CE6D3A1C77}" type="datetimeFigureOut">
              <a:rPr lang="fr-FR" smtClean="0"/>
              <a:t>23/01/2017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38E7A3-65CE-4ECE-A9C7-B0378F84283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7899387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1F31E-B74F-4BCD-A5AD-26CE6D3A1C77}" type="datetimeFigureOut">
              <a:rPr lang="fr-FR" smtClean="0"/>
              <a:t>23/01/2017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38E7A3-65CE-4ECE-A9C7-B0378F84283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8807783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1F31E-B74F-4BCD-A5AD-26CE6D3A1C77}" type="datetimeFigureOut">
              <a:rPr lang="fr-FR" smtClean="0"/>
              <a:t>23/01/2017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38E7A3-65CE-4ECE-A9C7-B0378F84283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386616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91F31E-B74F-4BCD-A5AD-26CE6D3A1C77}" type="datetimeFigureOut">
              <a:rPr lang="fr-FR" smtClean="0"/>
              <a:t>23/01/2017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38E7A3-65CE-4ECE-A9C7-B0378F84283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677763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3568" y="620688"/>
            <a:ext cx="7772400" cy="1470025"/>
          </a:xfrm>
        </p:spPr>
        <p:txBody>
          <a:bodyPr>
            <a:normAutofit/>
          </a:bodyPr>
          <a:lstStyle/>
          <a:p>
            <a:pPr algn="l"/>
            <a:r>
              <a:rPr lang="fr-FR" sz="7200" b="1" dirty="0" smtClean="0"/>
              <a:t>Mes rêves</a:t>
            </a:r>
            <a:endParaRPr lang="fr-FR" sz="7200" b="1" dirty="0"/>
          </a:p>
        </p:txBody>
      </p:sp>
      <p:pic>
        <p:nvPicPr>
          <p:cNvPr id="1026" name="Picture 2" descr="Afficher l'image d'origine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031"/>
          <a:stretch/>
        </p:blipFill>
        <p:spPr bwMode="auto">
          <a:xfrm>
            <a:off x="4788024" y="908720"/>
            <a:ext cx="3990975" cy="53098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3548293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15498" y="476672"/>
            <a:ext cx="8424936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400" b="1" i="1" dirty="0"/>
              <a:t>Mes </a:t>
            </a:r>
            <a:r>
              <a:rPr lang="fr-FR" sz="2400" b="1" i="1" dirty="0" smtClean="0"/>
              <a:t>rêves</a:t>
            </a:r>
            <a:endParaRPr lang="fr-FR" sz="2400" dirty="0"/>
          </a:p>
          <a:p>
            <a:pPr>
              <a:lnSpc>
                <a:spcPct val="150000"/>
              </a:lnSpc>
            </a:pPr>
            <a:r>
              <a:rPr lang="fr-FR" sz="2400" dirty="0"/>
              <a:t>Parfois, la nuit, je rêve. </a:t>
            </a:r>
            <a:endParaRPr lang="fr-FR" sz="2400" dirty="0" smtClean="0"/>
          </a:p>
          <a:p>
            <a:pPr>
              <a:lnSpc>
                <a:spcPct val="150000"/>
              </a:lnSpc>
            </a:pPr>
            <a:r>
              <a:rPr lang="fr-FR" sz="2400" dirty="0" smtClean="0"/>
              <a:t>Je </a:t>
            </a:r>
            <a:r>
              <a:rPr lang="fr-FR" sz="2400" dirty="0"/>
              <a:t>suis un grand magicien</a:t>
            </a:r>
            <a:r>
              <a:rPr lang="fr-FR" sz="2400" dirty="0" smtClean="0"/>
              <a:t>.</a:t>
            </a:r>
          </a:p>
          <a:p>
            <a:pPr>
              <a:lnSpc>
                <a:spcPct val="150000"/>
              </a:lnSpc>
            </a:pPr>
            <a:r>
              <a:rPr lang="fr-FR" sz="2400" dirty="0" smtClean="0"/>
              <a:t>J’arrive </a:t>
            </a:r>
            <a:r>
              <a:rPr lang="fr-FR" sz="2400" dirty="0"/>
              <a:t>sur la scène avec un habit noir. </a:t>
            </a:r>
            <a:endParaRPr lang="fr-FR" sz="2400" dirty="0" smtClean="0"/>
          </a:p>
          <a:p>
            <a:pPr>
              <a:lnSpc>
                <a:spcPct val="150000"/>
              </a:lnSpc>
            </a:pPr>
            <a:r>
              <a:rPr lang="fr-FR" sz="2400" dirty="0" smtClean="0"/>
              <a:t>J’ai </a:t>
            </a:r>
            <a:r>
              <a:rPr lang="fr-FR" sz="2400" dirty="0"/>
              <a:t>une baguette, je prononce le mot magique : « abracadabra ! » </a:t>
            </a:r>
            <a:endParaRPr lang="fr-FR" sz="2400" dirty="0" smtClean="0"/>
          </a:p>
          <a:p>
            <a:pPr>
              <a:lnSpc>
                <a:spcPct val="150000"/>
              </a:lnSpc>
            </a:pPr>
            <a:r>
              <a:rPr lang="fr-FR" sz="2400" dirty="0" smtClean="0"/>
              <a:t>Et </a:t>
            </a:r>
            <a:r>
              <a:rPr lang="fr-FR" sz="2400" dirty="0"/>
              <a:t>des pigeons blancs sortent de mon chapeau</a:t>
            </a:r>
            <a:r>
              <a:rPr lang="fr-FR" sz="2400" dirty="0" smtClean="0"/>
              <a:t>.</a:t>
            </a:r>
            <a:endParaRPr lang="fr-FR" sz="2400" dirty="0"/>
          </a:p>
          <a:p>
            <a:pPr>
              <a:lnSpc>
                <a:spcPct val="150000"/>
              </a:lnSpc>
            </a:pPr>
            <a:r>
              <a:rPr lang="fr-FR" sz="2400" dirty="0"/>
              <a:t>Parfois, la nuit, je rêve. </a:t>
            </a:r>
            <a:endParaRPr lang="fr-FR" sz="2400" dirty="0" smtClean="0"/>
          </a:p>
          <a:p>
            <a:pPr>
              <a:lnSpc>
                <a:spcPct val="150000"/>
              </a:lnSpc>
            </a:pPr>
            <a:r>
              <a:rPr lang="fr-FR" sz="2400" dirty="0" smtClean="0"/>
              <a:t>Je </a:t>
            </a:r>
            <a:r>
              <a:rPr lang="fr-FR" sz="2400" dirty="0"/>
              <a:t>suis un chanteur connu. </a:t>
            </a:r>
            <a:endParaRPr lang="fr-FR" sz="2400" dirty="0" smtClean="0"/>
          </a:p>
          <a:p>
            <a:pPr>
              <a:lnSpc>
                <a:spcPct val="150000"/>
              </a:lnSpc>
            </a:pPr>
            <a:r>
              <a:rPr lang="fr-FR" sz="2400" dirty="0" smtClean="0"/>
              <a:t>J’ai </a:t>
            </a:r>
            <a:r>
              <a:rPr lang="fr-FR" sz="2400" dirty="0"/>
              <a:t>une belle voix grave et je joue de la guitare électrique. </a:t>
            </a:r>
            <a:endParaRPr lang="fr-FR" sz="2400" dirty="0" smtClean="0"/>
          </a:p>
          <a:p>
            <a:pPr>
              <a:lnSpc>
                <a:spcPct val="150000"/>
              </a:lnSpc>
            </a:pPr>
            <a:r>
              <a:rPr lang="fr-FR" sz="2400" dirty="0" smtClean="0"/>
              <a:t>Je </a:t>
            </a:r>
            <a:r>
              <a:rPr lang="fr-FR" sz="2400" dirty="0"/>
              <a:t>participe à des émissions de télévision. </a:t>
            </a:r>
            <a:endParaRPr lang="fr-FR" sz="2400" dirty="0" smtClean="0"/>
          </a:p>
          <a:p>
            <a:pPr>
              <a:lnSpc>
                <a:spcPct val="150000"/>
              </a:lnSpc>
            </a:pPr>
            <a:r>
              <a:rPr lang="fr-FR" sz="2400" dirty="0" smtClean="0"/>
              <a:t>Je </a:t>
            </a:r>
            <a:r>
              <a:rPr lang="fr-FR" sz="2400" dirty="0"/>
              <a:t>voyage dans toute la France.</a:t>
            </a:r>
          </a:p>
        </p:txBody>
      </p:sp>
      <p:cxnSp>
        <p:nvCxnSpPr>
          <p:cNvPr id="6" name="Connecteur droit 5"/>
          <p:cNvCxnSpPr/>
          <p:nvPr/>
        </p:nvCxnSpPr>
        <p:spPr>
          <a:xfrm>
            <a:off x="2699792" y="1340768"/>
            <a:ext cx="576064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necteur droit 7"/>
          <p:cNvCxnSpPr/>
          <p:nvPr/>
        </p:nvCxnSpPr>
        <p:spPr>
          <a:xfrm>
            <a:off x="827584" y="1916832"/>
            <a:ext cx="432048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cteur droit 10"/>
          <p:cNvCxnSpPr/>
          <p:nvPr/>
        </p:nvCxnSpPr>
        <p:spPr>
          <a:xfrm>
            <a:off x="691607" y="2492896"/>
            <a:ext cx="568025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cteur droit 13"/>
          <p:cNvCxnSpPr/>
          <p:nvPr/>
        </p:nvCxnSpPr>
        <p:spPr>
          <a:xfrm>
            <a:off x="555630" y="3055507"/>
            <a:ext cx="271954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cteur droit 16"/>
          <p:cNvCxnSpPr/>
          <p:nvPr/>
        </p:nvCxnSpPr>
        <p:spPr>
          <a:xfrm>
            <a:off x="3003902" y="3045522"/>
            <a:ext cx="1208058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necteur droit 18"/>
          <p:cNvCxnSpPr/>
          <p:nvPr/>
        </p:nvCxnSpPr>
        <p:spPr>
          <a:xfrm>
            <a:off x="3275856" y="3573016"/>
            <a:ext cx="792088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necteur droit 20"/>
          <p:cNvCxnSpPr/>
          <p:nvPr/>
        </p:nvCxnSpPr>
        <p:spPr>
          <a:xfrm>
            <a:off x="2699792" y="4100510"/>
            <a:ext cx="576064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necteur droit 22"/>
          <p:cNvCxnSpPr/>
          <p:nvPr/>
        </p:nvCxnSpPr>
        <p:spPr>
          <a:xfrm>
            <a:off x="827584" y="4628004"/>
            <a:ext cx="432048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necteur droit 24"/>
          <p:cNvCxnSpPr/>
          <p:nvPr/>
        </p:nvCxnSpPr>
        <p:spPr>
          <a:xfrm>
            <a:off x="691607" y="5178557"/>
            <a:ext cx="284012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necteur droit 26"/>
          <p:cNvCxnSpPr/>
          <p:nvPr/>
        </p:nvCxnSpPr>
        <p:spPr>
          <a:xfrm>
            <a:off x="4069954" y="5200041"/>
            <a:ext cx="558012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necteur droit 28"/>
          <p:cNvCxnSpPr/>
          <p:nvPr/>
        </p:nvCxnSpPr>
        <p:spPr>
          <a:xfrm>
            <a:off x="833613" y="5805264"/>
            <a:ext cx="1074091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necteur droit 30"/>
          <p:cNvCxnSpPr/>
          <p:nvPr/>
        </p:nvCxnSpPr>
        <p:spPr>
          <a:xfrm>
            <a:off x="827584" y="6309320"/>
            <a:ext cx="864096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ZoneTexte 32"/>
          <p:cNvSpPr txBox="1"/>
          <p:nvPr/>
        </p:nvSpPr>
        <p:spPr>
          <a:xfrm>
            <a:off x="3707475" y="990051"/>
            <a:ext cx="920491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2400" b="1" dirty="0" smtClean="0">
                <a:solidFill>
                  <a:srgbClr val="FF0000"/>
                </a:solidFill>
              </a:rPr>
              <a:t>rêver</a:t>
            </a:r>
            <a:endParaRPr lang="fr-FR" sz="2400" b="1" dirty="0">
              <a:solidFill>
                <a:srgbClr val="FF0000"/>
              </a:solidFill>
            </a:endParaRPr>
          </a:p>
        </p:txBody>
      </p:sp>
      <p:sp>
        <p:nvSpPr>
          <p:cNvPr id="34" name="ZoneTexte 33"/>
          <p:cNvSpPr txBox="1"/>
          <p:nvPr/>
        </p:nvSpPr>
        <p:spPr>
          <a:xfrm>
            <a:off x="4625375" y="1488031"/>
            <a:ext cx="920491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2400" b="1" dirty="0" smtClean="0">
                <a:solidFill>
                  <a:srgbClr val="FF0000"/>
                </a:solidFill>
              </a:rPr>
              <a:t>être</a:t>
            </a:r>
            <a:endParaRPr lang="fr-FR" sz="2400" b="1" dirty="0">
              <a:solidFill>
                <a:srgbClr val="FF0000"/>
              </a:solidFill>
            </a:endParaRPr>
          </a:p>
        </p:txBody>
      </p:sp>
      <p:sp>
        <p:nvSpPr>
          <p:cNvPr id="35" name="ZoneTexte 34"/>
          <p:cNvSpPr txBox="1"/>
          <p:nvPr/>
        </p:nvSpPr>
        <p:spPr>
          <a:xfrm>
            <a:off x="5543275" y="2031231"/>
            <a:ext cx="1260973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2400" b="1" dirty="0" smtClean="0">
                <a:solidFill>
                  <a:srgbClr val="FF0000"/>
                </a:solidFill>
              </a:rPr>
              <a:t>arriver</a:t>
            </a:r>
            <a:endParaRPr lang="fr-FR" sz="2400" b="1" dirty="0">
              <a:solidFill>
                <a:srgbClr val="FF0000"/>
              </a:solidFill>
            </a:endParaRPr>
          </a:p>
        </p:txBody>
      </p:sp>
      <p:sp>
        <p:nvSpPr>
          <p:cNvPr id="36" name="ZoneTexte 35"/>
          <p:cNvSpPr txBox="1"/>
          <p:nvPr/>
        </p:nvSpPr>
        <p:spPr>
          <a:xfrm>
            <a:off x="7452320" y="2183630"/>
            <a:ext cx="1260973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2400" b="1" dirty="0" smtClean="0">
                <a:solidFill>
                  <a:srgbClr val="FF0000"/>
                </a:solidFill>
              </a:rPr>
              <a:t>avoir</a:t>
            </a:r>
            <a:endParaRPr lang="fr-FR" sz="2400" b="1" dirty="0">
              <a:solidFill>
                <a:srgbClr val="FF0000"/>
              </a:solidFill>
            </a:endParaRPr>
          </a:p>
        </p:txBody>
      </p:sp>
      <p:sp>
        <p:nvSpPr>
          <p:cNvPr id="37" name="ZoneTexte 36"/>
          <p:cNvSpPr txBox="1"/>
          <p:nvPr/>
        </p:nvSpPr>
        <p:spPr>
          <a:xfrm>
            <a:off x="7308304" y="3076039"/>
            <a:ext cx="1532130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2400" b="1" dirty="0" smtClean="0">
                <a:solidFill>
                  <a:srgbClr val="FF0000"/>
                </a:solidFill>
              </a:rPr>
              <a:t>prononcer</a:t>
            </a:r>
            <a:endParaRPr lang="fr-FR" sz="2400" b="1" dirty="0">
              <a:solidFill>
                <a:srgbClr val="FF0000"/>
              </a:solidFill>
            </a:endParaRPr>
          </a:p>
        </p:txBody>
      </p:sp>
      <p:sp>
        <p:nvSpPr>
          <p:cNvPr id="38" name="ZoneTexte 37"/>
          <p:cNvSpPr txBox="1"/>
          <p:nvPr/>
        </p:nvSpPr>
        <p:spPr>
          <a:xfrm>
            <a:off x="5956688" y="3574148"/>
            <a:ext cx="991576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2400" b="1" dirty="0" smtClean="0">
                <a:solidFill>
                  <a:srgbClr val="FF0000"/>
                </a:solidFill>
              </a:rPr>
              <a:t>sortir</a:t>
            </a:r>
            <a:endParaRPr lang="fr-FR" sz="2400" b="1" dirty="0">
              <a:solidFill>
                <a:srgbClr val="FF0000"/>
              </a:solidFill>
            </a:endParaRPr>
          </a:p>
        </p:txBody>
      </p:sp>
      <p:sp>
        <p:nvSpPr>
          <p:cNvPr id="39" name="ZoneTexte 38"/>
          <p:cNvSpPr txBox="1"/>
          <p:nvPr/>
        </p:nvSpPr>
        <p:spPr>
          <a:xfrm>
            <a:off x="3452347" y="3660419"/>
            <a:ext cx="920491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2400" b="1" dirty="0" smtClean="0">
                <a:solidFill>
                  <a:srgbClr val="FF0000"/>
                </a:solidFill>
              </a:rPr>
              <a:t>rêver</a:t>
            </a:r>
            <a:endParaRPr lang="fr-FR" sz="2400" b="1" dirty="0">
              <a:solidFill>
                <a:srgbClr val="FF0000"/>
              </a:solidFill>
            </a:endParaRPr>
          </a:p>
        </p:txBody>
      </p:sp>
      <p:sp>
        <p:nvSpPr>
          <p:cNvPr id="40" name="ZoneTexte 39"/>
          <p:cNvSpPr txBox="1"/>
          <p:nvPr/>
        </p:nvSpPr>
        <p:spPr>
          <a:xfrm>
            <a:off x="4165129" y="4166339"/>
            <a:ext cx="920491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2400" b="1" dirty="0" smtClean="0">
                <a:solidFill>
                  <a:srgbClr val="FF0000"/>
                </a:solidFill>
              </a:rPr>
              <a:t>être</a:t>
            </a:r>
            <a:endParaRPr lang="fr-FR" sz="2400" b="1" dirty="0">
              <a:solidFill>
                <a:srgbClr val="FF0000"/>
              </a:solidFill>
            </a:endParaRPr>
          </a:p>
        </p:txBody>
      </p:sp>
      <p:sp>
        <p:nvSpPr>
          <p:cNvPr id="42" name="ZoneTexte 41"/>
          <p:cNvSpPr txBox="1"/>
          <p:nvPr/>
        </p:nvSpPr>
        <p:spPr>
          <a:xfrm>
            <a:off x="7092280" y="4397171"/>
            <a:ext cx="1260973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2400" b="1" dirty="0" smtClean="0">
                <a:solidFill>
                  <a:srgbClr val="FF0000"/>
                </a:solidFill>
              </a:rPr>
              <a:t>avoir</a:t>
            </a:r>
            <a:endParaRPr lang="fr-FR" sz="2400" b="1" dirty="0">
              <a:solidFill>
                <a:srgbClr val="FF0000"/>
              </a:solidFill>
            </a:endParaRPr>
          </a:p>
        </p:txBody>
      </p:sp>
      <p:sp>
        <p:nvSpPr>
          <p:cNvPr id="43" name="ZoneTexte 42"/>
          <p:cNvSpPr txBox="1"/>
          <p:nvPr/>
        </p:nvSpPr>
        <p:spPr>
          <a:xfrm>
            <a:off x="7722766" y="4969208"/>
            <a:ext cx="1260973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2400" b="1" dirty="0" smtClean="0">
                <a:solidFill>
                  <a:srgbClr val="FF0000"/>
                </a:solidFill>
              </a:rPr>
              <a:t>jouer</a:t>
            </a:r>
            <a:endParaRPr lang="fr-FR" sz="2400" b="1" dirty="0">
              <a:solidFill>
                <a:srgbClr val="FF0000"/>
              </a:solidFill>
            </a:endParaRPr>
          </a:p>
        </p:txBody>
      </p:sp>
      <p:sp>
        <p:nvSpPr>
          <p:cNvPr id="44" name="ZoneTexte 43"/>
          <p:cNvSpPr txBox="1"/>
          <p:nvPr/>
        </p:nvSpPr>
        <p:spPr>
          <a:xfrm>
            <a:off x="5811809" y="5356890"/>
            <a:ext cx="1532130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2400" b="1" dirty="0" smtClean="0">
                <a:solidFill>
                  <a:srgbClr val="FF0000"/>
                </a:solidFill>
              </a:rPr>
              <a:t>participer</a:t>
            </a:r>
            <a:endParaRPr lang="fr-FR" sz="2400" b="1" dirty="0">
              <a:solidFill>
                <a:srgbClr val="FF0000"/>
              </a:solidFill>
            </a:endParaRPr>
          </a:p>
        </p:txBody>
      </p:sp>
      <p:sp>
        <p:nvSpPr>
          <p:cNvPr id="45" name="ZoneTexte 44"/>
          <p:cNvSpPr txBox="1"/>
          <p:nvPr/>
        </p:nvSpPr>
        <p:spPr>
          <a:xfrm>
            <a:off x="4496181" y="6011347"/>
            <a:ext cx="1532130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2400" b="1" dirty="0" smtClean="0">
                <a:solidFill>
                  <a:srgbClr val="FF0000"/>
                </a:solidFill>
              </a:rPr>
              <a:t>voyager</a:t>
            </a:r>
            <a:endParaRPr lang="fr-FR" sz="2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518718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3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6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33" grpId="0" animBg="1"/>
      <p:bldP spid="34" grpId="0" animBg="1"/>
      <p:bldP spid="35" grpId="0" animBg="1"/>
      <p:bldP spid="36" grpId="0" animBg="1"/>
      <p:bldP spid="37" grpId="0" animBg="1"/>
      <p:bldP spid="38" grpId="0" animBg="1"/>
      <p:bldP spid="39" grpId="0" animBg="1"/>
      <p:bldP spid="40" grpId="0" animBg="1"/>
      <p:bldP spid="42" grpId="0" animBg="1"/>
      <p:bldP spid="43" grpId="0" animBg="1"/>
      <p:bldP spid="44" grpId="0" animBg="1"/>
      <p:bldP spid="4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98108" y="836712"/>
            <a:ext cx="5488714" cy="7546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fr-FR" sz="3200" dirty="0" smtClean="0"/>
              <a:t>Je suis un grand magicien.</a:t>
            </a:r>
            <a:endParaRPr lang="fr-FR" sz="3200" dirty="0" smtClean="0"/>
          </a:p>
        </p:txBody>
      </p:sp>
      <p:sp>
        <p:nvSpPr>
          <p:cNvPr id="3" name="Rectangle 2"/>
          <p:cNvSpPr/>
          <p:nvPr/>
        </p:nvSpPr>
        <p:spPr>
          <a:xfrm>
            <a:off x="390275" y="1595873"/>
            <a:ext cx="5488714" cy="7546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fr-FR" sz="3200" dirty="0" smtClean="0"/>
              <a:t>Je suis un</a:t>
            </a:r>
            <a:r>
              <a:rPr lang="fr-FR" sz="3200" dirty="0" smtClean="0">
                <a:solidFill>
                  <a:srgbClr val="FF0000"/>
                </a:solidFill>
              </a:rPr>
              <a:t>e</a:t>
            </a:r>
            <a:r>
              <a:rPr lang="fr-FR" sz="3200" dirty="0" smtClean="0"/>
              <a:t> grand</a:t>
            </a:r>
            <a:r>
              <a:rPr lang="fr-FR" sz="3200" dirty="0" smtClean="0">
                <a:solidFill>
                  <a:srgbClr val="FF0000"/>
                </a:solidFill>
              </a:rPr>
              <a:t>e</a:t>
            </a:r>
            <a:r>
              <a:rPr lang="fr-FR" sz="3200" dirty="0" smtClean="0"/>
              <a:t> magicien</a:t>
            </a:r>
            <a:r>
              <a:rPr lang="fr-FR" sz="3200" dirty="0" smtClean="0">
                <a:solidFill>
                  <a:srgbClr val="FF0000"/>
                </a:solidFill>
              </a:rPr>
              <a:t>ne</a:t>
            </a:r>
            <a:r>
              <a:rPr lang="fr-FR" sz="3200" dirty="0" smtClean="0"/>
              <a:t>.</a:t>
            </a:r>
            <a:endParaRPr lang="fr-FR" sz="3200" dirty="0" smtClean="0"/>
          </a:p>
        </p:txBody>
      </p:sp>
      <p:sp>
        <p:nvSpPr>
          <p:cNvPr id="4" name="Rectangle 3"/>
          <p:cNvSpPr/>
          <p:nvPr/>
        </p:nvSpPr>
        <p:spPr>
          <a:xfrm>
            <a:off x="398108" y="3175085"/>
            <a:ext cx="5533335" cy="7546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fr-FR" sz="3200" dirty="0" smtClean="0"/>
              <a:t>Je suis un chanteur connu. </a:t>
            </a:r>
            <a:endParaRPr lang="fr-FR" sz="3200" dirty="0" smtClean="0"/>
          </a:p>
        </p:txBody>
      </p:sp>
      <p:sp>
        <p:nvSpPr>
          <p:cNvPr id="5" name="Rectangle 4"/>
          <p:cNvSpPr/>
          <p:nvPr/>
        </p:nvSpPr>
        <p:spPr>
          <a:xfrm>
            <a:off x="364247" y="3929779"/>
            <a:ext cx="553333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fr-FR" sz="3200" dirty="0" smtClean="0"/>
              <a:t>Je suis un</a:t>
            </a:r>
            <a:r>
              <a:rPr lang="fr-FR" sz="3200" dirty="0" smtClean="0">
                <a:solidFill>
                  <a:srgbClr val="FF0000"/>
                </a:solidFill>
              </a:rPr>
              <a:t>e</a:t>
            </a:r>
            <a:r>
              <a:rPr lang="fr-FR" sz="3200" dirty="0" smtClean="0"/>
              <a:t> chanteu</a:t>
            </a:r>
            <a:r>
              <a:rPr lang="fr-FR" sz="3200" dirty="0" smtClean="0">
                <a:solidFill>
                  <a:srgbClr val="FF0000"/>
                </a:solidFill>
              </a:rPr>
              <a:t>se</a:t>
            </a:r>
            <a:r>
              <a:rPr lang="fr-FR" sz="3200" dirty="0" smtClean="0"/>
              <a:t> connu</a:t>
            </a:r>
            <a:r>
              <a:rPr lang="fr-FR" sz="3200" dirty="0" smtClean="0">
                <a:solidFill>
                  <a:srgbClr val="FF0000"/>
                </a:solidFill>
              </a:rPr>
              <a:t>e</a:t>
            </a:r>
            <a:r>
              <a:rPr lang="fr-FR" sz="3200" dirty="0" smtClean="0"/>
              <a:t>. </a:t>
            </a:r>
            <a:endParaRPr lang="fr-FR" sz="3200" dirty="0" smtClean="0"/>
          </a:p>
        </p:txBody>
      </p:sp>
      <p:pic>
        <p:nvPicPr>
          <p:cNvPr id="2050" name="Picture 2" descr="Afficher l'image d'origin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57457" y="3108691"/>
            <a:ext cx="2224144" cy="35068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Afficher l'image d'origin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97582" y="116632"/>
            <a:ext cx="2820006" cy="26245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0612038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3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3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2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2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1520" y="465815"/>
            <a:ext cx="8497479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800" b="1" i="1" dirty="0"/>
              <a:t>Mes rêves</a:t>
            </a:r>
            <a:endParaRPr lang="fr-FR" sz="2800" dirty="0"/>
          </a:p>
          <a:p>
            <a:r>
              <a:rPr lang="fr-FR" sz="2800" dirty="0"/>
              <a:t>Parfois, la nuit, je rêve. Je suis un grand magicien. </a:t>
            </a:r>
            <a:endParaRPr lang="fr-FR" sz="2800" dirty="0" smtClean="0"/>
          </a:p>
          <a:p>
            <a:r>
              <a:rPr lang="fr-FR" sz="2800" dirty="0" smtClean="0"/>
              <a:t>J’arrive </a:t>
            </a:r>
            <a:r>
              <a:rPr lang="fr-FR" sz="2800" dirty="0"/>
              <a:t>sur la scène avec un habit noir. </a:t>
            </a:r>
            <a:endParaRPr lang="fr-FR" sz="2800" dirty="0" smtClean="0"/>
          </a:p>
          <a:p>
            <a:r>
              <a:rPr lang="fr-FR" sz="2800" dirty="0" smtClean="0"/>
              <a:t>J’ai </a:t>
            </a:r>
            <a:r>
              <a:rPr lang="fr-FR" sz="2800" dirty="0"/>
              <a:t>une baguette, je prononce le mot magique : « abracadabra ! » </a:t>
            </a:r>
            <a:endParaRPr lang="fr-FR" sz="2800" dirty="0" smtClean="0"/>
          </a:p>
          <a:p>
            <a:r>
              <a:rPr lang="fr-FR" sz="2800" dirty="0" smtClean="0"/>
              <a:t>Et </a:t>
            </a:r>
            <a:r>
              <a:rPr lang="fr-FR" sz="2800" dirty="0"/>
              <a:t>des pigeons blancs sortent de mon chapeau.</a:t>
            </a:r>
          </a:p>
        </p:txBody>
      </p:sp>
      <p:sp>
        <p:nvSpPr>
          <p:cNvPr id="3" name="Rectangle 2"/>
          <p:cNvSpPr/>
          <p:nvPr/>
        </p:nvSpPr>
        <p:spPr>
          <a:xfrm>
            <a:off x="295762" y="3429000"/>
            <a:ext cx="8497479" cy="267765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fr-FR" sz="2800" b="1" i="1" dirty="0" smtClean="0">
                <a:solidFill>
                  <a:srgbClr val="0070C0"/>
                </a:solidFill>
              </a:rPr>
              <a:t>Tes</a:t>
            </a:r>
            <a:r>
              <a:rPr lang="fr-FR" sz="2800" b="1" i="1" dirty="0" smtClean="0"/>
              <a:t> </a:t>
            </a:r>
            <a:r>
              <a:rPr lang="fr-FR" sz="2800" b="1" i="1" dirty="0"/>
              <a:t>rêves</a:t>
            </a:r>
            <a:endParaRPr lang="fr-FR" sz="2800" dirty="0"/>
          </a:p>
          <a:p>
            <a:r>
              <a:rPr lang="fr-FR" sz="2800" dirty="0"/>
              <a:t>Parfois, la nuit, </a:t>
            </a:r>
            <a:r>
              <a:rPr lang="fr-FR" sz="2800" dirty="0" smtClean="0">
                <a:solidFill>
                  <a:srgbClr val="0070C0"/>
                </a:solidFill>
              </a:rPr>
              <a:t>tu </a:t>
            </a:r>
            <a:r>
              <a:rPr lang="fr-FR" sz="2800" dirty="0" smtClean="0"/>
              <a:t>rêve</a:t>
            </a:r>
            <a:r>
              <a:rPr lang="fr-FR" sz="2800" dirty="0" smtClean="0">
                <a:solidFill>
                  <a:srgbClr val="FF0000"/>
                </a:solidFill>
              </a:rPr>
              <a:t>s</a:t>
            </a:r>
            <a:r>
              <a:rPr lang="fr-FR" sz="2800" dirty="0" smtClean="0"/>
              <a:t>. </a:t>
            </a:r>
            <a:r>
              <a:rPr lang="fr-FR" sz="2800" dirty="0" smtClean="0">
                <a:solidFill>
                  <a:srgbClr val="0070C0"/>
                </a:solidFill>
              </a:rPr>
              <a:t>Tu</a:t>
            </a:r>
            <a:r>
              <a:rPr lang="fr-FR" sz="2800" dirty="0" smtClean="0"/>
              <a:t> </a:t>
            </a:r>
            <a:r>
              <a:rPr lang="fr-FR" sz="2800" dirty="0" smtClean="0">
                <a:solidFill>
                  <a:srgbClr val="FF0000"/>
                </a:solidFill>
              </a:rPr>
              <a:t>es </a:t>
            </a:r>
            <a:r>
              <a:rPr lang="fr-FR" sz="2800" dirty="0" smtClean="0"/>
              <a:t>un </a:t>
            </a:r>
            <a:r>
              <a:rPr lang="fr-FR" sz="2800" dirty="0"/>
              <a:t>grand magicien. </a:t>
            </a:r>
            <a:endParaRPr lang="fr-FR" sz="2800" dirty="0" smtClean="0"/>
          </a:p>
          <a:p>
            <a:r>
              <a:rPr lang="fr-FR" sz="2800" dirty="0" smtClean="0">
                <a:solidFill>
                  <a:srgbClr val="0070C0"/>
                </a:solidFill>
              </a:rPr>
              <a:t>Tu </a:t>
            </a:r>
            <a:r>
              <a:rPr lang="fr-FR" sz="2800" dirty="0" smtClean="0"/>
              <a:t>arrive</a:t>
            </a:r>
            <a:r>
              <a:rPr lang="fr-FR" sz="2800" dirty="0" smtClean="0">
                <a:solidFill>
                  <a:srgbClr val="FF0000"/>
                </a:solidFill>
              </a:rPr>
              <a:t>s</a:t>
            </a:r>
            <a:r>
              <a:rPr lang="fr-FR" sz="2800" dirty="0" smtClean="0"/>
              <a:t> </a:t>
            </a:r>
            <a:r>
              <a:rPr lang="fr-FR" sz="2800" dirty="0"/>
              <a:t>sur la scène avec un habit noir. </a:t>
            </a:r>
            <a:endParaRPr lang="fr-FR" sz="2800" dirty="0" smtClean="0"/>
          </a:p>
          <a:p>
            <a:r>
              <a:rPr lang="fr-FR" sz="2800" dirty="0" smtClean="0">
                <a:solidFill>
                  <a:srgbClr val="0070C0"/>
                </a:solidFill>
              </a:rPr>
              <a:t>Tu </a:t>
            </a:r>
            <a:r>
              <a:rPr lang="fr-FR" sz="2800" dirty="0" smtClean="0">
                <a:solidFill>
                  <a:srgbClr val="FF0000"/>
                </a:solidFill>
              </a:rPr>
              <a:t>as </a:t>
            </a:r>
            <a:r>
              <a:rPr lang="fr-FR" sz="2800" dirty="0" smtClean="0"/>
              <a:t>une </a:t>
            </a:r>
            <a:r>
              <a:rPr lang="fr-FR" sz="2800" dirty="0"/>
              <a:t>baguette, </a:t>
            </a:r>
            <a:r>
              <a:rPr lang="fr-FR" sz="2800" dirty="0" smtClean="0">
                <a:solidFill>
                  <a:srgbClr val="0070C0"/>
                </a:solidFill>
              </a:rPr>
              <a:t>tu</a:t>
            </a:r>
            <a:r>
              <a:rPr lang="fr-FR" sz="2800" dirty="0" smtClean="0"/>
              <a:t> prononce</a:t>
            </a:r>
            <a:r>
              <a:rPr lang="fr-FR" sz="2800" dirty="0" smtClean="0">
                <a:solidFill>
                  <a:srgbClr val="FF0000"/>
                </a:solidFill>
              </a:rPr>
              <a:t>s</a:t>
            </a:r>
            <a:r>
              <a:rPr lang="fr-FR" sz="2800" dirty="0" smtClean="0"/>
              <a:t> </a:t>
            </a:r>
            <a:r>
              <a:rPr lang="fr-FR" sz="2800" dirty="0"/>
              <a:t>le mot magique : « abracadabra ! » </a:t>
            </a:r>
            <a:endParaRPr lang="fr-FR" sz="2800" dirty="0" smtClean="0"/>
          </a:p>
          <a:p>
            <a:r>
              <a:rPr lang="fr-FR" sz="2800" dirty="0" smtClean="0"/>
              <a:t>Et </a:t>
            </a:r>
            <a:r>
              <a:rPr lang="fr-FR" sz="2800" dirty="0"/>
              <a:t>des pigeons blancs sortent de </a:t>
            </a:r>
            <a:r>
              <a:rPr lang="fr-FR" sz="2800" dirty="0" smtClean="0">
                <a:solidFill>
                  <a:srgbClr val="0070C0"/>
                </a:solidFill>
              </a:rPr>
              <a:t>ton</a:t>
            </a:r>
            <a:r>
              <a:rPr lang="fr-FR" sz="2800" dirty="0" smtClean="0"/>
              <a:t> </a:t>
            </a:r>
            <a:r>
              <a:rPr lang="fr-FR" sz="2800" dirty="0"/>
              <a:t>chapeau.</a:t>
            </a:r>
          </a:p>
        </p:txBody>
      </p:sp>
      <p:sp>
        <p:nvSpPr>
          <p:cNvPr id="6" name="Rectangle 5"/>
          <p:cNvSpPr/>
          <p:nvPr/>
        </p:nvSpPr>
        <p:spPr>
          <a:xfrm>
            <a:off x="448162" y="3581400"/>
            <a:ext cx="8497479" cy="267765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fr-FR" sz="2800" b="1" i="1" dirty="0" smtClean="0">
                <a:solidFill>
                  <a:srgbClr val="0070C0"/>
                </a:solidFill>
              </a:rPr>
              <a:t>Tes</a:t>
            </a:r>
            <a:r>
              <a:rPr lang="fr-FR" sz="2800" b="1" i="1" dirty="0" smtClean="0"/>
              <a:t> </a:t>
            </a:r>
            <a:r>
              <a:rPr lang="fr-FR" sz="2800" b="1" i="1" dirty="0"/>
              <a:t>rêves</a:t>
            </a:r>
            <a:endParaRPr lang="fr-FR" sz="2800" dirty="0"/>
          </a:p>
          <a:p>
            <a:r>
              <a:rPr lang="fr-FR" sz="2800" dirty="0"/>
              <a:t>Parfois, la nuit, </a:t>
            </a:r>
            <a:r>
              <a:rPr lang="fr-FR" sz="2800" dirty="0" smtClean="0">
                <a:solidFill>
                  <a:srgbClr val="0070C0"/>
                </a:solidFill>
              </a:rPr>
              <a:t>tu </a:t>
            </a:r>
            <a:r>
              <a:rPr lang="fr-FR" sz="2800" dirty="0" smtClean="0"/>
              <a:t>rêve</a:t>
            </a:r>
            <a:r>
              <a:rPr lang="fr-FR" sz="2800" dirty="0" smtClean="0">
                <a:solidFill>
                  <a:srgbClr val="FF0000"/>
                </a:solidFill>
              </a:rPr>
              <a:t>s</a:t>
            </a:r>
            <a:r>
              <a:rPr lang="fr-FR" sz="2800" dirty="0" smtClean="0"/>
              <a:t>. </a:t>
            </a:r>
            <a:r>
              <a:rPr lang="fr-FR" sz="2800" dirty="0" smtClean="0">
                <a:solidFill>
                  <a:srgbClr val="0070C0"/>
                </a:solidFill>
              </a:rPr>
              <a:t>Tu</a:t>
            </a:r>
            <a:r>
              <a:rPr lang="fr-FR" sz="2800" dirty="0" smtClean="0"/>
              <a:t> </a:t>
            </a:r>
            <a:r>
              <a:rPr lang="fr-FR" sz="2800" dirty="0" smtClean="0">
                <a:solidFill>
                  <a:srgbClr val="FF0000"/>
                </a:solidFill>
              </a:rPr>
              <a:t>es </a:t>
            </a:r>
            <a:r>
              <a:rPr lang="fr-FR" sz="2800" dirty="0" smtClean="0"/>
              <a:t>un</a:t>
            </a:r>
            <a:r>
              <a:rPr lang="fr-FR" sz="2800" dirty="0" smtClean="0">
                <a:solidFill>
                  <a:srgbClr val="0070C0"/>
                </a:solidFill>
              </a:rPr>
              <a:t>e</a:t>
            </a:r>
            <a:r>
              <a:rPr lang="fr-FR" sz="2800" dirty="0" smtClean="0"/>
              <a:t> grand</a:t>
            </a:r>
            <a:r>
              <a:rPr lang="fr-FR" sz="2800" dirty="0" smtClean="0">
                <a:solidFill>
                  <a:srgbClr val="0070C0"/>
                </a:solidFill>
              </a:rPr>
              <a:t>e</a:t>
            </a:r>
            <a:r>
              <a:rPr lang="fr-FR" sz="2800" dirty="0" smtClean="0"/>
              <a:t> magicien</a:t>
            </a:r>
            <a:r>
              <a:rPr lang="fr-FR" sz="2800" dirty="0" smtClean="0">
                <a:solidFill>
                  <a:srgbClr val="0070C0"/>
                </a:solidFill>
              </a:rPr>
              <a:t>ne</a:t>
            </a:r>
            <a:r>
              <a:rPr lang="fr-FR" sz="2800" dirty="0" smtClean="0"/>
              <a:t>. </a:t>
            </a:r>
          </a:p>
          <a:p>
            <a:r>
              <a:rPr lang="fr-FR" sz="2800" dirty="0" smtClean="0">
                <a:solidFill>
                  <a:srgbClr val="0070C0"/>
                </a:solidFill>
              </a:rPr>
              <a:t>Tu </a:t>
            </a:r>
            <a:r>
              <a:rPr lang="fr-FR" sz="2800" dirty="0" smtClean="0"/>
              <a:t>arrive</a:t>
            </a:r>
            <a:r>
              <a:rPr lang="fr-FR" sz="2800" dirty="0" smtClean="0">
                <a:solidFill>
                  <a:srgbClr val="FF0000"/>
                </a:solidFill>
              </a:rPr>
              <a:t>s</a:t>
            </a:r>
            <a:r>
              <a:rPr lang="fr-FR" sz="2800" dirty="0" smtClean="0"/>
              <a:t> </a:t>
            </a:r>
            <a:r>
              <a:rPr lang="fr-FR" sz="2800" dirty="0"/>
              <a:t>sur la scène avec un habit noir. </a:t>
            </a:r>
            <a:endParaRPr lang="fr-FR" sz="2800" dirty="0" smtClean="0"/>
          </a:p>
          <a:p>
            <a:r>
              <a:rPr lang="fr-FR" sz="2800" dirty="0" smtClean="0">
                <a:solidFill>
                  <a:srgbClr val="0070C0"/>
                </a:solidFill>
              </a:rPr>
              <a:t>Tu </a:t>
            </a:r>
            <a:r>
              <a:rPr lang="fr-FR" sz="2800" dirty="0" smtClean="0">
                <a:solidFill>
                  <a:srgbClr val="FF0000"/>
                </a:solidFill>
              </a:rPr>
              <a:t>as </a:t>
            </a:r>
            <a:r>
              <a:rPr lang="fr-FR" sz="2800" dirty="0" smtClean="0"/>
              <a:t>une </a:t>
            </a:r>
            <a:r>
              <a:rPr lang="fr-FR" sz="2800" dirty="0"/>
              <a:t>baguette, </a:t>
            </a:r>
            <a:r>
              <a:rPr lang="fr-FR" sz="2800" dirty="0" smtClean="0">
                <a:solidFill>
                  <a:srgbClr val="0070C0"/>
                </a:solidFill>
              </a:rPr>
              <a:t>tu</a:t>
            </a:r>
            <a:r>
              <a:rPr lang="fr-FR" sz="2800" dirty="0" smtClean="0"/>
              <a:t> prononce</a:t>
            </a:r>
            <a:r>
              <a:rPr lang="fr-FR" sz="2800" dirty="0" smtClean="0">
                <a:solidFill>
                  <a:srgbClr val="FF0000"/>
                </a:solidFill>
              </a:rPr>
              <a:t>s</a:t>
            </a:r>
            <a:r>
              <a:rPr lang="fr-FR" sz="2800" dirty="0" smtClean="0"/>
              <a:t> </a:t>
            </a:r>
            <a:r>
              <a:rPr lang="fr-FR" sz="2800" dirty="0"/>
              <a:t>le mot magique : « abracadabra ! » </a:t>
            </a:r>
            <a:endParaRPr lang="fr-FR" sz="2800" dirty="0" smtClean="0"/>
          </a:p>
          <a:p>
            <a:r>
              <a:rPr lang="fr-FR" sz="2800" dirty="0" smtClean="0"/>
              <a:t>Et </a:t>
            </a:r>
            <a:r>
              <a:rPr lang="fr-FR" sz="2800" dirty="0"/>
              <a:t>des pigeons blancs sortent de </a:t>
            </a:r>
            <a:r>
              <a:rPr lang="fr-FR" sz="2800" dirty="0" smtClean="0">
                <a:solidFill>
                  <a:srgbClr val="0070C0"/>
                </a:solidFill>
              </a:rPr>
              <a:t>ton</a:t>
            </a:r>
            <a:r>
              <a:rPr lang="fr-FR" sz="2800" dirty="0" smtClean="0"/>
              <a:t> </a:t>
            </a:r>
            <a:r>
              <a:rPr lang="fr-FR" sz="2800" dirty="0"/>
              <a:t>chapeau.</a:t>
            </a:r>
          </a:p>
        </p:txBody>
      </p:sp>
    </p:spTree>
    <p:extLst>
      <p:ext uri="{BB962C8B-B14F-4D97-AF65-F5344CB8AC3E}">
        <p14:creationId xmlns:p14="http://schemas.microsoft.com/office/powerpoint/2010/main" val="362039396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6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6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1520" y="465815"/>
            <a:ext cx="8497479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800" b="1" i="1" dirty="0"/>
              <a:t>Mes rêves</a:t>
            </a:r>
            <a:endParaRPr lang="fr-FR" sz="2800" dirty="0"/>
          </a:p>
          <a:p>
            <a:r>
              <a:rPr lang="fr-FR" sz="2800" dirty="0"/>
              <a:t>Parfois, la nuit, je rêve. Je suis un grand magicien. </a:t>
            </a:r>
            <a:endParaRPr lang="fr-FR" sz="2800" dirty="0" smtClean="0"/>
          </a:p>
          <a:p>
            <a:r>
              <a:rPr lang="fr-FR" sz="2800" dirty="0" smtClean="0"/>
              <a:t>J’arrive </a:t>
            </a:r>
            <a:r>
              <a:rPr lang="fr-FR" sz="2800" dirty="0"/>
              <a:t>sur la scène avec un habit noir. </a:t>
            </a:r>
            <a:endParaRPr lang="fr-FR" sz="2800" dirty="0" smtClean="0"/>
          </a:p>
          <a:p>
            <a:r>
              <a:rPr lang="fr-FR" sz="2800" dirty="0" smtClean="0"/>
              <a:t>J’ai </a:t>
            </a:r>
            <a:r>
              <a:rPr lang="fr-FR" sz="2800" dirty="0"/>
              <a:t>une baguette, je prononce le mot magique : « abracadabra ! » </a:t>
            </a:r>
            <a:endParaRPr lang="fr-FR" sz="2800" dirty="0" smtClean="0"/>
          </a:p>
          <a:p>
            <a:r>
              <a:rPr lang="fr-FR" sz="2800" dirty="0" smtClean="0"/>
              <a:t>Et </a:t>
            </a:r>
            <a:r>
              <a:rPr lang="fr-FR" sz="2800" dirty="0"/>
              <a:t>des pigeons blancs sortent de mon chapeau.</a:t>
            </a:r>
          </a:p>
        </p:txBody>
      </p:sp>
      <p:sp>
        <p:nvSpPr>
          <p:cNvPr id="3" name="Rectangle 2"/>
          <p:cNvSpPr/>
          <p:nvPr/>
        </p:nvSpPr>
        <p:spPr>
          <a:xfrm>
            <a:off x="284521" y="3645024"/>
            <a:ext cx="8497479" cy="267765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fr-FR" sz="2800" b="1" i="1" dirty="0" smtClean="0">
                <a:solidFill>
                  <a:srgbClr val="0070C0"/>
                </a:solidFill>
              </a:rPr>
              <a:t>Ses</a:t>
            </a:r>
            <a:r>
              <a:rPr lang="fr-FR" sz="2800" b="1" i="1" dirty="0" smtClean="0"/>
              <a:t> </a:t>
            </a:r>
            <a:r>
              <a:rPr lang="fr-FR" sz="2800" b="1" i="1" dirty="0"/>
              <a:t>rêves</a:t>
            </a:r>
            <a:endParaRPr lang="fr-FR" sz="2800" dirty="0"/>
          </a:p>
          <a:p>
            <a:r>
              <a:rPr lang="fr-FR" sz="2800" dirty="0"/>
              <a:t>Parfois, la nuit, </a:t>
            </a:r>
            <a:r>
              <a:rPr lang="fr-FR" sz="2800" dirty="0" smtClean="0">
                <a:solidFill>
                  <a:srgbClr val="0070C0"/>
                </a:solidFill>
              </a:rPr>
              <a:t>il </a:t>
            </a:r>
            <a:r>
              <a:rPr lang="fr-FR" sz="2800" dirty="0" smtClean="0"/>
              <a:t>rêve</a:t>
            </a:r>
            <a:r>
              <a:rPr lang="fr-FR" sz="2800" dirty="0">
                <a:solidFill>
                  <a:schemeClr val="tx1"/>
                </a:solidFill>
              </a:rPr>
              <a:t>.</a:t>
            </a:r>
            <a:r>
              <a:rPr lang="fr-FR" sz="2800" dirty="0" smtClean="0"/>
              <a:t> </a:t>
            </a:r>
            <a:r>
              <a:rPr lang="fr-FR" sz="2800" dirty="0" smtClean="0">
                <a:solidFill>
                  <a:srgbClr val="0070C0"/>
                </a:solidFill>
              </a:rPr>
              <a:t>Il</a:t>
            </a:r>
            <a:r>
              <a:rPr lang="fr-FR" sz="2800" dirty="0" smtClean="0"/>
              <a:t> </a:t>
            </a:r>
            <a:r>
              <a:rPr lang="fr-FR" sz="2800" dirty="0" smtClean="0">
                <a:solidFill>
                  <a:srgbClr val="FF0000"/>
                </a:solidFill>
              </a:rPr>
              <a:t>est </a:t>
            </a:r>
            <a:r>
              <a:rPr lang="fr-FR" sz="2800" dirty="0" smtClean="0"/>
              <a:t>un </a:t>
            </a:r>
            <a:r>
              <a:rPr lang="fr-FR" sz="2800" dirty="0"/>
              <a:t>grand magicien. </a:t>
            </a:r>
            <a:endParaRPr lang="fr-FR" sz="2800" dirty="0" smtClean="0"/>
          </a:p>
          <a:p>
            <a:r>
              <a:rPr lang="fr-FR" sz="2800" dirty="0" smtClean="0">
                <a:solidFill>
                  <a:srgbClr val="0070C0"/>
                </a:solidFill>
              </a:rPr>
              <a:t>Il </a:t>
            </a:r>
            <a:r>
              <a:rPr lang="fr-FR" sz="2800" dirty="0" smtClean="0"/>
              <a:t>arrive </a:t>
            </a:r>
            <a:r>
              <a:rPr lang="fr-FR" sz="2800" dirty="0"/>
              <a:t>sur la scène avec un habit noir. </a:t>
            </a:r>
            <a:endParaRPr lang="fr-FR" sz="2800" dirty="0" smtClean="0"/>
          </a:p>
          <a:p>
            <a:r>
              <a:rPr lang="fr-FR" sz="2800" dirty="0" smtClean="0">
                <a:solidFill>
                  <a:srgbClr val="0070C0"/>
                </a:solidFill>
              </a:rPr>
              <a:t>Il </a:t>
            </a:r>
            <a:r>
              <a:rPr lang="fr-FR" sz="2800" dirty="0" smtClean="0">
                <a:solidFill>
                  <a:srgbClr val="FF0000"/>
                </a:solidFill>
              </a:rPr>
              <a:t>a </a:t>
            </a:r>
            <a:r>
              <a:rPr lang="fr-FR" sz="2800" dirty="0" smtClean="0"/>
              <a:t>une </a:t>
            </a:r>
            <a:r>
              <a:rPr lang="fr-FR" sz="2800" dirty="0"/>
              <a:t>baguette, </a:t>
            </a:r>
            <a:r>
              <a:rPr lang="fr-FR" sz="2800" dirty="0" smtClean="0">
                <a:solidFill>
                  <a:srgbClr val="0070C0"/>
                </a:solidFill>
              </a:rPr>
              <a:t>il</a:t>
            </a:r>
            <a:r>
              <a:rPr lang="fr-FR" sz="2800" dirty="0" smtClean="0"/>
              <a:t> prononce </a:t>
            </a:r>
            <a:r>
              <a:rPr lang="fr-FR" sz="2800" dirty="0"/>
              <a:t>le mot magique : « abracadabra ! » </a:t>
            </a:r>
            <a:endParaRPr lang="fr-FR" sz="2800" dirty="0" smtClean="0"/>
          </a:p>
          <a:p>
            <a:r>
              <a:rPr lang="fr-FR" sz="2800" dirty="0" smtClean="0"/>
              <a:t>Et </a:t>
            </a:r>
            <a:r>
              <a:rPr lang="fr-FR" sz="2800" dirty="0"/>
              <a:t>des pigeons blancs sortent de </a:t>
            </a:r>
            <a:r>
              <a:rPr lang="fr-FR" sz="2800" dirty="0" smtClean="0">
                <a:solidFill>
                  <a:srgbClr val="0070C0"/>
                </a:solidFill>
              </a:rPr>
              <a:t>son</a:t>
            </a:r>
            <a:r>
              <a:rPr lang="fr-FR" sz="2800" dirty="0" smtClean="0"/>
              <a:t> </a:t>
            </a:r>
            <a:r>
              <a:rPr lang="fr-FR" sz="2800" dirty="0"/>
              <a:t>chapeau.</a:t>
            </a:r>
          </a:p>
        </p:txBody>
      </p:sp>
      <p:sp>
        <p:nvSpPr>
          <p:cNvPr id="4" name="Rectangle 3"/>
          <p:cNvSpPr/>
          <p:nvPr/>
        </p:nvSpPr>
        <p:spPr>
          <a:xfrm>
            <a:off x="436921" y="3797424"/>
            <a:ext cx="8497479" cy="267765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fr-FR" sz="2800" b="1" i="1" dirty="0" smtClean="0">
                <a:solidFill>
                  <a:srgbClr val="0070C0"/>
                </a:solidFill>
              </a:rPr>
              <a:t>Ses</a:t>
            </a:r>
            <a:r>
              <a:rPr lang="fr-FR" sz="2800" b="1" i="1" dirty="0" smtClean="0"/>
              <a:t> </a:t>
            </a:r>
            <a:r>
              <a:rPr lang="fr-FR" sz="2800" b="1" i="1" dirty="0"/>
              <a:t>rêves</a:t>
            </a:r>
            <a:endParaRPr lang="fr-FR" sz="2800" dirty="0"/>
          </a:p>
          <a:p>
            <a:r>
              <a:rPr lang="fr-FR" sz="2800" dirty="0"/>
              <a:t>Parfois, la nuit, </a:t>
            </a:r>
            <a:r>
              <a:rPr lang="fr-FR" sz="2800" dirty="0" smtClean="0">
                <a:solidFill>
                  <a:srgbClr val="0070C0"/>
                </a:solidFill>
              </a:rPr>
              <a:t>elle </a:t>
            </a:r>
            <a:r>
              <a:rPr lang="fr-FR" sz="2800" dirty="0" smtClean="0"/>
              <a:t>rêve</a:t>
            </a:r>
            <a:r>
              <a:rPr lang="fr-FR" sz="2800" dirty="0">
                <a:solidFill>
                  <a:schemeClr val="tx1"/>
                </a:solidFill>
              </a:rPr>
              <a:t>.</a:t>
            </a:r>
            <a:r>
              <a:rPr lang="fr-FR" sz="2800" dirty="0" smtClean="0"/>
              <a:t> </a:t>
            </a:r>
            <a:r>
              <a:rPr lang="fr-FR" sz="2800" dirty="0" smtClean="0">
                <a:solidFill>
                  <a:srgbClr val="0070C0"/>
                </a:solidFill>
              </a:rPr>
              <a:t>Elle</a:t>
            </a:r>
            <a:r>
              <a:rPr lang="fr-FR" sz="2800" dirty="0" smtClean="0"/>
              <a:t> </a:t>
            </a:r>
            <a:r>
              <a:rPr lang="fr-FR" sz="2800" dirty="0" smtClean="0">
                <a:solidFill>
                  <a:srgbClr val="FF0000"/>
                </a:solidFill>
              </a:rPr>
              <a:t>est </a:t>
            </a:r>
            <a:r>
              <a:rPr lang="fr-FR" sz="2800" dirty="0" smtClean="0"/>
              <a:t>un</a:t>
            </a:r>
            <a:r>
              <a:rPr lang="fr-FR" sz="2800" dirty="0" smtClean="0">
                <a:solidFill>
                  <a:srgbClr val="0070C0"/>
                </a:solidFill>
              </a:rPr>
              <a:t>e</a:t>
            </a:r>
            <a:r>
              <a:rPr lang="fr-FR" sz="2800" dirty="0" smtClean="0"/>
              <a:t> grand</a:t>
            </a:r>
            <a:r>
              <a:rPr lang="fr-FR" sz="2800" dirty="0" smtClean="0">
                <a:solidFill>
                  <a:srgbClr val="0070C0"/>
                </a:solidFill>
              </a:rPr>
              <a:t>e</a:t>
            </a:r>
            <a:r>
              <a:rPr lang="fr-FR" sz="2800" dirty="0" smtClean="0"/>
              <a:t> magicien</a:t>
            </a:r>
            <a:r>
              <a:rPr lang="fr-FR" sz="2800" dirty="0" smtClean="0">
                <a:solidFill>
                  <a:srgbClr val="0070C0"/>
                </a:solidFill>
              </a:rPr>
              <a:t>ne</a:t>
            </a:r>
            <a:r>
              <a:rPr lang="fr-FR" sz="2800" dirty="0" smtClean="0"/>
              <a:t>. </a:t>
            </a:r>
          </a:p>
          <a:p>
            <a:r>
              <a:rPr lang="fr-FR" sz="2800" dirty="0" smtClean="0">
                <a:solidFill>
                  <a:srgbClr val="0070C0"/>
                </a:solidFill>
              </a:rPr>
              <a:t>Elle </a:t>
            </a:r>
            <a:r>
              <a:rPr lang="fr-FR" sz="2800" dirty="0" smtClean="0"/>
              <a:t>arrive </a:t>
            </a:r>
            <a:r>
              <a:rPr lang="fr-FR" sz="2800" dirty="0"/>
              <a:t>sur la scène avec un habit noir. </a:t>
            </a:r>
            <a:endParaRPr lang="fr-FR" sz="2800" dirty="0" smtClean="0"/>
          </a:p>
          <a:p>
            <a:r>
              <a:rPr lang="fr-FR" sz="2800" dirty="0" smtClean="0">
                <a:solidFill>
                  <a:srgbClr val="0070C0"/>
                </a:solidFill>
              </a:rPr>
              <a:t>Elle </a:t>
            </a:r>
            <a:r>
              <a:rPr lang="fr-FR" sz="2800" dirty="0" smtClean="0">
                <a:solidFill>
                  <a:srgbClr val="FF0000"/>
                </a:solidFill>
              </a:rPr>
              <a:t>a </a:t>
            </a:r>
            <a:r>
              <a:rPr lang="fr-FR" sz="2800" dirty="0" smtClean="0"/>
              <a:t>une </a:t>
            </a:r>
            <a:r>
              <a:rPr lang="fr-FR" sz="2800" dirty="0"/>
              <a:t>baguette, </a:t>
            </a:r>
            <a:r>
              <a:rPr lang="fr-FR" sz="2800" dirty="0" smtClean="0">
                <a:solidFill>
                  <a:srgbClr val="0070C0"/>
                </a:solidFill>
              </a:rPr>
              <a:t>elle</a:t>
            </a:r>
            <a:r>
              <a:rPr lang="fr-FR" sz="2800" dirty="0" smtClean="0"/>
              <a:t> prononce </a:t>
            </a:r>
            <a:r>
              <a:rPr lang="fr-FR" sz="2800" dirty="0"/>
              <a:t>le mot magique : « abracadabra ! » </a:t>
            </a:r>
            <a:endParaRPr lang="fr-FR" sz="2800" dirty="0" smtClean="0"/>
          </a:p>
          <a:p>
            <a:r>
              <a:rPr lang="fr-FR" sz="2800" dirty="0" smtClean="0"/>
              <a:t>Et </a:t>
            </a:r>
            <a:r>
              <a:rPr lang="fr-FR" sz="2800" dirty="0"/>
              <a:t>des pigeons blancs sortent de </a:t>
            </a:r>
            <a:r>
              <a:rPr lang="fr-FR" sz="2800" dirty="0" smtClean="0">
                <a:solidFill>
                  <a:srgbClr val="0070C0"/>
                </a:solidFill>
              </a:rPr>
              <a:t>son</a:t>
            </a:r>
            <a:r>
              <a:rPr lang="fr-FR" sz="2800" dirty="0" smtClean="0"/>
              <a:t> </a:t>
            </a:r>
            <a:r>
              <a:rPr lang="fr-FR" sz="2800" dirty="0"/>
              <a:t>chapeau.</a:t>
            </a:r>
          </a:p>
        </p:txBody>
      </p:sp>
    </p:spTree>
    <p:extLst>
      <p:ext uri="{BB962C8B-B14F-4D97-AF65-F5344CB8AC3E}">
        <p14:creationId xmlns:p14="http://schemas.microsoft.com/office/powerpoint/2010/main" val="268171167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6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6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67145" y="260648"/>
            <a:ext cx="8497479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800" b="1" i="1" dirty="0"/>
              <a:t>Mes rêves</a:t>
            </a:r>
            <a:endParaRPr lang="fr-FR" sz="2800" dirty="0"/>
          </a:p>
          <a:p>
            <a:r>
              <a:rPr lang="fr-FR" sz="2800" dirty="0"/>
              <a:t>Parfois, la nuit, je rêve. Je suis un grand magicien. </a:t>
            </a:r>
            <a:endParaRPr lang="fr-FR" sz="2800" dirty="0" smtClean="0"/>
          </a:p>
          <a:p>
            <a:r>
              <a:rPr lang="fr-FR" sz="2800" dirty="0" smtClean="0"/>
              <a:t>J’arrive </a:t>
            </a:r>
            <a:r>
              <a:rPr lang="fr-FR" sz="2800" dirty="0"/>
              <a:t>sur la scène avec un habit noir. </a:t>
            </a:r>
            <a:endParaRPr lang="fr-FR" sz="2800" dirty="0" smtClean="0"/>
          </a:p>
          <a:p>
            <a:r>
              <a:rPr lang="fr-FR" sz="2800" dirty="0" smtClean="0"/>
              <a:t>J’ai </a:t>
            </a:r>
            <a:r>
              <a:rPr lang="fr-FR" sz="2800" dirty="0"/>
              <a:t>une baguette, je prononce le mot magique : « abracadabra ! » </a:t>
            </a:r>
            <a:endParaRPr lang="fr-FR" sz="2800" dirty="0" smtClean="0"/>
          </a:p>
          <a:p>
            <a:r>
              <a:rPr lang="fr-FR" sz="2800" dirty="0" smtClean="0"/>
              <a:t>Et </a:t>
            </a:r>
            <a:r>
              <a:rPr lang="fr-FR" sz="2800" dirty="0"/>
              <a:t>des pigeons blancs sortent de mon chapeau.</a:t>
            </a:r>
          </a:p>
        </p:txBody>
      </p:sp>
      <p:sp>
        <p:nvSpPr>
          <p:cNvPr id="3" name="Rectangle 2"/>
          <p:cNvSpPr/>
          <p:nvPr/>
        </p:nvSpPr>
        <p:spPr>
          <a:xfrm>
            <a:off x="274117" y="3284984"/>
            <a:ext cx="8497479" cy="3108543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fr-FR" sz="2800" b="1" i="1" dirty="0" smtClean="0">
                <a:solidFill>
                  <a:srgbClr val="0070C0"/>
                </a:solidFill>
              </a:rPr>
              <a:t>Nos</a:t>
            </a:r>
            <a:r>
              <a:rPr lang="fr-FR" sz="2800" b="1" i="1" dirty="0" smtClean="0"/>
              <a:t> </a:t>
            </a:r>
            <a:r>
              <a:rPr lang="fr-FR" sz="2800" b="1" i="1" dirty="0"/>
              <a:t>rêves</a:t>
            </a:r>
            <a:endParaRPr lang="fr-FR" sz="2800" dirty="0"/>
          </a:p>
          <a:p>
            <a:r>
              <a:rPr lang="fr-FR" sz="2800" dirty="0"/>
              <a:t>Parfois, la nuit, </a:t>
            </a:r>
            <a:r>
              <a:rPr lang="fr-FR" sz="2800" dirty="0" smtClean="0">
                <a:solidFill>
                  <a:srgbClr val="0070C0"/>
                </a:solidFill>
              </a:rPr>
              <a:t>nous </a:t>
            </a:r>
            <a:r>
              <a:rPr lang="fr-FR" sz="2800" dirty="0" smtClean="0"/>
              <a:t>rêv</a:t>
            </a:r>
            <a:r>
              <a:rPr lang="fr-FR" sz="2800" dirty="0" smtClean="0">
                <a:solidFill>
                  <a:srgbClr val="FF0000"/>
                </a:solidFill>
              </a:rPr>
              <a:t>ons</a:t>
            </a:r>
            <a:r>
              <a:rPr lang="fr-FR" sz="2800" dirty="0" smtClean="0"/>
              <a:t>. </a:t>
            </a:r>
            <a:r>
              <a:rPr lang="fr-FR" sz="2800" dirty="0" smtClean="0">
                <a:solidFill>
                  <a:srgbClr val="0070C0"/>
                </a:solidFill>
              </a:rPr>
              <a:t>Nous</a:t>
            </a:r>
            <a:r>
              <a:rPr lang="fr-FR" sz="2800" dirty="0" smtClean="0"/>
              <a:t> </a:t>
            </a:r>
            <a:r>
              <a:rPr lang="fr-FR" sz="2800" dirty="0" smtClean="0">
                <a:solidFill>
                  <a:srgbClr val="FF0000"/>
                </a:solidFill>
              </a:rPr>
              <a:t>sommes </a:t>
            </a:r>
            <a:r>
              <a:rPr lang="fr-FR" sz="2800" dirty="0" smtClean="0">
                <a:solidFill>
                  <a:srgbClr val="0070C0"/>
                </a:solidFill>
              </a:rPr>
              <a:t>de</a:t>
            </a:r>
            <a:r>
              <a:rPr lang="fr-FR" sz="2800" dirty="0" smtClean="0"/>
              <a:t> grand</a:t>
            </a:r>
            <a:r>
              <a:rPr lang="fr-FR" sz="2800" dirty="0" smtClean="0">
                <a:solidFill>
                  <a:srgbClr val="0070C0"/>
                </a:solidFill>
              </a:rPr>
              <a:t>s</a:t>
            </a:r>
            <a:r>
              <a:rPr lang="fr-FR" sz="2800" dirty="0" smtClean="0"/>
              <a:t> magicien</a:t>
            </a:r>
            <a:r>
              <a:rPr lang="fr-FR" sz="2800" dirty="0" smtClean="0">
                <a:solidFill>
                  <a:srgbClr val="0070C0"/>
                </a:solidFill>
              </a:rPr>
              <a:t>s</a:t>
            </a:r>
            <a:r>
              <a:rPr lang="fr-FR" sz="2800" dirty="0" smtClean="0"/>
              <a:t>. </a:t>
            </a:r>
          </a:p>
          <a:p>
            <a:r>
              <a:rPr lang="fr-FR" sz="2800" dirty="0" smtClean="0">
                <a:solidFill>
                  <a:srgbClr val="0070C0"/>
                </a:solidFill>
              </a:rPr>
              <a:t>Nous </a:t>
            </a:r>
            <a:r>
              <a:rPr lang="fr-FR" sz="2800" dirty="0" smtClean="0"/>
              <a:t>arriv</a:t>
            </a:r>
            <a:r>
              <a:rPr lang="fr-FR" sz="2800" dirty="0" smtClean="0">
                <a:solidFill>
                  <a:srgbClr val="FF0000"/>
                </a:solidFill>
              </a:rPr>
              <a:t>ons</a:t>
            </a:r>
            <a:r>
              <a:rPr lang="fr-FR" sz="2800" dirty="0" smtClean="0"/>
              <a:t> </a:t>
            </a:r>
            <a:r>
              <a:rPr lang="fr-FR" sz="2800" dirty="0"/>
              <a:t>sur la scène avec </a:t>
            </a:r>
            <a:r>
              <a:rPr lang="fr-FR" sz="2800" dirty="0" smtClean="0">
                <a:solidFill>
                  <a:srgbClr val="0070C0"/>
                </a:solidFill>
              </a:rPr>
              <a:t>des</a:t>
            </a:r>
            <a:r>
              <a:rPr lang="fr-FR" sz="2800" dirty="0" smtClean="0"/>
              <a:t> habit</a:t>
            </a:r>
            <a:r>
              <a:rPr lang="fr-FR" sz="2800" dirty="0" smtClean="0">
                <a:solidFill>
                  <a:srgbClr val="0070C0"/>
                </a:solidFill>
              </a:rPr>
              <a:t>s</a:t>
            </a:r>
            <a:r>
              <a:rPr lang="fr-FR" sz="2800" dirty="0" smtClean="0"/>
              <a:t> noir</a:t>
            </a:r>
            <a:r>
              <a:rPr lang="fr-FR" sz="2800" dirty="0" smtClean="0">
                <a:solidFill>
                  <a:srgbClr val="0070C0"/>
                </a:solidFill>
              </a:rPr>
              <a:t>s</a:t>
            </a:r>
            <a:r>
              <a:rPr lang="fr-FR" sz="2800" dirty="0" smtClean="0"/>
              <a:t>. </a:t>
            </a:r>
          </a:p>
          <a:p>
            <a:r>
              <a:rPr lang="fr-FR" sz="2800" dirty="0" smtClean="0">
                <a:solidFill>
                  <a:srgbClr val="0070C0"/>
                </a:solidFill>
              </a:rPr>
              <a:t>Nous </a:t>
            </a:r>
            <a:r>
              <a:rPr lang="fr-FR" sz="2800" dirty="0" smtClean="0">
                <a:solidFill>
                  <a:srgbClr val="FF0000"/>
                </a:solidFill>
              </a:rPr>
              <a:t>avons </a:t>
            </a:r>
            <a:r>
              <a:rPr lang="fr-FR" sz="2800" dirty="0" smtClean="0">
                <a:solidFill>
                  <a:srgbClr val="0070C0"/>
                </a:solidFill>
              </a:rPr>
              <a:t>des</a:t>
            </a:r>
            <a:r>
              <a:rPr lang="fr-FR" sz="2800" dirty="0" smtClean="0"/>
              <a:t> baguette</a:t>
            </a:r>
            <a:r>
              <a:rPr lang="fr-FR" sz="2800" dirty="0" smtClean="0">
                <a:solidFill>
                  <a:srgbClr val="0070C0"/>
                </a:solidFill>
              </a:rPr>
              <a:t>s</a:t>
            </a:r>
            <a:r>
              <a:rPr lang="fr-FR" sz="2800" dirty="0" smtClean="0"/>
              <a:t>, </a:t>
            </a:r>
            <a:r>
              <a:rPr lang="fr-FR" sz="2800" dirty="0" smtClean="0">
                <a:solidFill>
                  <a:srgbClr val="0070C0"/>
                </a:solidFill>
              </a:rPr>
              <a:t>nous</a:t>
            </a:r>
            <a:r>
              <a:rPr lang="fr-FR" sz="2800" dirty="0" smtClean="0"/>
              <a:t> pronon</a:t>
            </a:r>
            <a:r>
              <a:rPr lang="fr-FR" sz="2800" dirty="0" smtClean="0">
                <a:solidFill>
                  <a:srgbClr val="0070C0"/>
                </a:solidFill>
              </a:rPr>
              <a:t>çons</a:t>
            </a:r>
            <a:r>
              <a:rPr lang="fr-FR" sz="2800" dirty="0" smtClean="0"/>
              <a:t> </a:t>
            </a:r>
            <a:r>
              <a:rPr lang="fr-FR" sz="2800" dirty="0"/>
              <a:t>le mot magique : « abracadabra ! » </a:t>
            </a:r>
            <a:endParaRPr lang="fr-FR" sz="2800" dirty="0" smtClean="0"/>
          </a:p>
          <a:p>
            <a:r>
              <a:rPr lang="fr-FR" sz="2800" dirty="0" smtClean="0"/>
              <a:t>Et </a:t>
            </a:r>
            <a:r>
              <a:rPr lang="fr-FR" sz="2800" dirty="0"/>
              <a:t>des pigeons blancs sortent de </a:t>
            </a:r>
            <a:r>
              <a:rPr lang="fr-FR" sz="2800" dirty="0" smtClean="0">
                <a:solidFill>
                  <a:srgbClr val="0070C0"/>
                </a:solidFill>
              </a:rPr>
              <a:t>nos</a:t>
            </a:r>
            <a:r>
              <a:rPr lang="fr-FR" sz="2800" dirty="0" smtClean="0"/>
              <a:t> chapeau</a:t>
            </a:r>
            <a:r>
              <a:rPr lang="fr-FR" sz="2800" dirty="0" smtClean="0">
                <a:solidFill>
                  <a:srgbClr val="0070C0"/>
                </a:solidFill>
              </a:rPr>
              <a:t>x</a:t>
            </a:r>
            <a:r>
              <a:rPr lang="fr-FR" sz="2800" dirty="0" smtClean="0"/>
              <a:t>.</a:t>
            </a:r>
            <a:endParaRPr lang="fr-FR" sz="2800" dirty="0"/>
          </a:p>
        </p:txBody>
      </p:sp>
      <p:sp>
        <p:nvSpPr>
          <p:cNvPr id="4" name="Rectangle 3"/>
          <p:cNvSpPr/>
          <p:nvPr/>
        </p:nvSpPr>
        <p:spPr>
          <a:xfrm>
            <a:off x="426517" y="3437384"/>
            <a:ext cx="8497479" cy="3108543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fr-FR" sz="2800" b="1" i="1" dirty="0" smtClean="0">
                <a:solidFill>
                  <a:srgbClr val="0070C0"/>
                </a:solidFill>
              </a:rPr>
              <a:t>Nos</a:t>
            </a:r>
            <a:r>
              <a:rPr lang="fr-FR" sz="2800" b="1" i="1" dirty="0" smtClean="0"/>
              <a:t> </a:t>
            </a:r>
            <a:r>
              <a:rPr lang="fr-FR" sz="2800" b="1" i="1" dirty="0"/>
              <a:t>rêves</a:t>
            </a:r>
            <a:endParaRPr lang="fr-FR" sz="2800" dirty="0"/>
          </a:p>
          <a:p>
            <a:r>
              <a:rPr lang="fr-FR" sz="2800" dirty="0"/>
              <a:t>Parfois, la nuit, </a:t>
            </a:r>
            <a:r>
              <a:rPr lang="fr-FR" sz="2800" dirty="0" smtClean="0">
                <a:solidFill>
                  <a:srgbClr val="0070C0"/>
                </a:solidFill>
              </a:rPr>
              <a:t>nous </a:t>
            </a:r>
            <a:r>
              <a:rPr lang="fr-FR" sz="2800" dirty="0" smtClean="0"/>
              <a:t>rêv</a:t>
            </a:r>
            <a:r>
              <a:rPr lang="fr-FR" sz="2800" dirty="0" smtClean="0">
                <a:solidFill>
                  <a:srgbClr val="FF0000"/>
                </a:solidFill>
              </a:rPr>
              <a:t>ons</a:t>
            </a:r>
            <a:r>
              <a:rPr lang="fr-FR" sz="2800" dirty="0" smtClean="0"/>
              <a:t>. </a:t>
            </a:r>
            <a:r>
              <a:rPr lang="fr-FR" sz="2800" dirty="0" smtClean="0">
                <a:solidFill>
                  <a:srgbClr val="0070C0"/>
                </a:solidFill>
              </a:rPr>
              <a:t>Nous</a:t>
            </a:r>
            <a:r>
              <a:rPr lang="fr-FR" sz="2800" dirty="0" smtClean="0"/>
              <a:t> </a:t>
            </a:r>
            <a:r>
              <a:rPr lang="fr-FR" sz="2800" dirty="0" smtClean="0">
                <a:solidFill>
                  <a:srgbClr val="FF0000"/>
                </a:solidFill>
              </a:rPr>
              <a:t>sommes </a:t>
            </a:r>
            <a:r>
              <a:rPr lang="fr-FR" sz="2800" dirty="0" smtClean="0">
                <a:solidFill>
                  <a:srgbClr val="0070C0"/>
                </a:solidFill>
              </a:rPr>
              <a:t>de</a:t>
            </a:r>
            <a:r>
              <a:rPr lang="fr-FR" sz="2800" dirty="0" smtClean="0"/>
              <a:t> grand</a:t>
            </a:r>
            <a:r>
              <a:rPr lang="fr-FR" sz="2800" dirty="0" smtClean="0">
                <a:solidFill>
                  <a:srgbClr val="0070C0"/>
                </a:solidFill>
              </a:rPr>
              <a:t>es</a:t>
            </a:r>
            <a:r>
              <a:rPr lang="fr-FR" sz="2800" dirty="0" smtClean="0"/>
              <a:t> magicien</a:t>
            </a:r>
            <a:r>
              <a:rPr lang="fr-FR" sz="2800" dirty="0" smtClean="0">
                <a:solidFill>
                  <a:srgbClr val="0070C0"/>
                </a:solidFill>
              </a:rPr>
              <a:t>nes</a:t>
            </a:r>
            <a:r>
              <a:rPr lang="fr-FR" sz="2800" dirty="0" smtClean="0"/>
              <a:t>. </a:t>
            </a:r>
          </a:p>
          <a:p>
            <a:r>
              <a:rPr lang="fr-FR" sz="2800" dirty="0" smtClean="0">
                <a:solidFill>
                  <a:srgbClr val="0070C0"/>
                </a:solidFill>
              </a:rPr>
              <a:t>Nous </a:t>
            </a:r>
            <a:r>
              <a:rPr lang="fr-FR" sz="2800" dirty="0" smtClean="0"/>
              <a:t>arriv</a:t>
            </a:r>
            <a:r>
              <a:rPr lang="fr-FR" sz="2800" dirty="0" smtClean="0">
                <a:solidFill>
                  <a:srgbClr val="FF0000"/>
                </a:solidFill>
              </a:rPr>
              <a:t>ons</a:t>
            </a:r>
            <a:r>
              <a:rPr lang="fr-FR" sz="2800" dirty="0" smtClean="0"/>
              <a:t> </a:t>
            </a:r>
            <a:r>
              <a:rPr lang="fr-FR" sz="2800" dirty="0"/>
              <a:t>sur la scène avec </a:t>
            </a:r>
            <a:r>
              <a:rPr lang="fr-FR" sz="2800" dirty="0" smtClean="0">
                <a:solidFill>
                  <a:srgbClr val="0070C0"/>
                </a:solidFill>
              </a:rPr>
              <a:t>des</a:t>
            </a:r>
            <a:r>
              <a:rPr lang="fr-FR" sz="2800" dirty="0" smtClean="0"/>
              <a:t> habit</a:t>
            </a:r>
            <a:r>
              <a:rPr lang="fr-FR" sz="2800" dirty="0" smtClean="0">
                <a:solidFill>
                  <a:srgbClr val="0070C0"/>
                </a:solidFill>
              </a:rPr>
              <a:t>s</a:t>
            </a:r>
            <a:r>
              <a:rPr lang="fr-FR" sz="2800" dirty="0" smtClean="0"/>
              <a:t> noir</a:t>
            </a:r>
            <a:r>
              <a:rPr lang="fr-FR" sz="2800" dirty="0" smtClean="0">
                <a:solidFill>
                  <a:srgbClr val="0070C0"/>
                </a:solidFill>
              </a:rPr>
              <a:t>s</a:t>
            </a:r>
            <a:r>
              <a:rPr lang="fr-FR" sz="2800" dirty="0" smtClean="0"/>
              <a:t>. </a:t>
            </a:r>
          </a:p>
          <a:p>
            <a:r>
              <a:rPr lang="fr-FR" sz="2800" dirty="0" smtClean="0">
                <a:solidFill>
                  <a:srgbClr val="0070C0"/>
                </a:solidFill>
              </a:rPr>
              <a:t>Nous </a:t>
            </a:r>
            <a:r>
              <a:rPr lang="fr-FR" sz="2800" dirty="0" smtClean="0">
                <a:solidFill>
                  <a:srgbClr val="FF0000"/>
                </a:solidFill>
              </a:rPr>
              <a:t>avons </a:t>
            </a:r>
            <a:r>
              <a:rPr lang="fr-FR" sz="2800" dirty="0" smtClean="0">
                <a:solidFill>
                  <a:srgbClr val="0070C0"/>
                </a:solidFill>
              </a:rPr>
              <a:t>des</a:t>
            </a:r>
            <a:r>
              <a:rPr lang="fr-FR" sz="2800" dirty="0" smtClean="0"/>
              <a:t> baguette</a:t>
            </a:r>
            <a:r>
              <a:rPr lang="fr-FR" sz="2800" dirty="0" smtClean="0">
                <a:solidFill>
                  <a:srgbClr val="0070C0"/>
                </a:solidFill>
              </a:rPr>
              <a:t>s</a:t>
            </a:r>
            <a:r>
              <a:rPr lang="fr-FR" sz="2800" dirty="0" smtClean="0"/>
              <a:t>, </a:t>
            </a:r>
            <a:r>
              <a:rPr lang="fr-FR" sz="2800" dirty="0" smtClean="0">
                <a:solidFill>
                  <a:srgbClr val="0070C0"/>
                </a:solidFill>
              </a:rPr>
              <a:t>nous</a:t>
            </a:r>
            <a:r>
              <a:rPr lang="fr-FR" sz="2800" dirty="0" smtClean="0"/>
              <a:t> pronon</a:t>
            </a:r>
            <a:r>
              <a:rPr lang="fr-FR" sz="2800" dirty="0" smtClean="0">
                <a:solidFill>
                  <a:srgbClr val="0070C0"/>
                </a:solidFill>
              </a:rPr>
              <a:t>çons</a:t>
            </a:r>
            <a:r>
              <a:rPr lang="fr-FR" sz="2800" dirty="0" smtClean="0"/>
              <a:t> </a:t>
            </a:r>
            <a:r>
              <a:rPr lang="fr-FR" sz="2800" dirty="0"/>
              <a:t>le mot magique : « abracadabra ! » </a:t>
            </a:r>
            <a:endParaRPr lang="fr-FR" sz="2800" dirty="0" smtClean="0"/>
          </a:p>
          <a:p>
            <a:r>
              <a:rPr lang="fr-FR" sz="2800" dirty="0" smtClean="0"/>
              <a:t>Et </a:t>
            </a:r>
            <a:r>
              <a:rPr lang="fr-FR" sz="2800" dirty="0"/>
              <a:t>des pigeons blancs sortent de </a:t>
            </a:r>
            <a:r>
              <a:rPr lang="fr-FR" sz="2800" dirty="0" smtClean="0">
                <a:solidFill>
                  <a:srgbClr val="0070C0"/>
                </a:solidFill>
              </a:rPr>
              <a:t>nos</a:t>
            </a:r>
            <a:r>
              <a:rPr lang="fr-FR" sz="2800" dirty="0" smtClean="0"/>
              <a:t> chapeau</a:t>
            </a:r>
            <a:r>
              <a:rPr lang="fr-FR" sz="2800" dirty="0" smtClean="0">
                <a:solidFill>
                  <a:srgbClr val="0070C0"/>
                </a:solidFill>
              </a:rPr>
              <a:t>x</a:t>
            </a:r>
            <a:r>
              <a:rPr lang="fr-FR" sz="2800" dirty="0" smtClean="0"/>
              <a:t>.</a:t>
            </a:r>
            <a:endParaRPr lang="fr-FR" sz="2800" dirty="0"/>
          </a:p>
        </p:txBody>
      </p:sp>
    </p:spTree>
    <p:extLst>
      <p:ext uri="{BB962C8B-B14F-4D97-AF65-F5344CB8AC3E}">
        <p14:creationId xmlns:p14="http://schemas.microsoft.com/office/powerpoint/2010/main" val="127617029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6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6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1520" y="260648"/>
            <a:ext cx="8497479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800" b="1" i="1" dirty="0"/>
              <a:t>Mes rêves</a:t>
            </a:r>
            <a:endParaRPr lang="fr-FR" sz="2800" dirty="0"/>
          </a:p>
          <a:p>
            <a:r>
              <a:rPr lang="fr-FR" sz="2800" dirty="0"/>
              <a:t>Parfois, la nuit, je rêve. Je suis un grand magicien. </a:t>
            </a:r>
            <a:endParaRPr lang="fr-FR" sz="2800" dirty="0" smtClean="0"/>
          </a:p>
          <a:p>
            <a:r>
              <a:rPr lang="fr-FR" sz="2800" dirty="0" smtClean="0"/>
              <a:t>J’arrive </a:t>
            </a:r>
            <a:r>
              <a:rPr lang="fr-FR" sz="2800" dirty="0"/>
              <a:t>sur la scène avec un habit noir. </a:t>
            </a:r>
            <a:endParaRPr lang="fr-FR" sz="2800" dirty="0" smtClean="0"/>
          </a:p>
          <a:p>
            <a:r>
              <a:rPr lang="fr-FR" sz="2800" dirty="0" smtClean="0"/>
              <a:t>J’ai </a:t>
            </a:r>
            <a:r>
              <a:rPr lang="fr-FR" sz="2800" dirty="0"/>
              <a:t>une baguette, je prononce le mot magique : « abracadabra ! » </a:t>
            </a:r>
            <a:endParaRPr lang="fr-FR" sz="2800" dirty="0" smtClean="0"/>
          </a:p>
          <a:p>
            <a:r>
              <a:rPr lang="fr-FR" sz="2800" dirty="0" smtClean="0"/>
              <a:t>Et </a:t>
            </a:r>
            <a:r>
              <a:rPr lang="fr-FR" sz="2800" dirty="0"/>
              <a:t>des pigeons blancs sortent de mon chapeau.</a:t>
            </a:r>
          </a:p>
        </p:txBody>
      </p:sp>
      <p:sp>
        <p:nvSpPr>
          <p:cNvPr id="3" name="Rectangle 2"/>
          <p:cNvSpPr/>
          <p:nvPr/>
        </p:nvSpPr>
        <p:spPr>
          <a:xfrm>
            <a:off x="272383" y="3212976"/>
            <a:ext cx="8497479" cy="3108543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fr-FR" sz="2800" b="1" i="1" dirty="0" smtClean="0">
                <a:solidFill>
                  <a:srgbClr val="0070C0"/>
                </a:solidFill>
              </a:rPr>
              <a:t>Vos</a:t>
            </a:r>
            <a:r>
              <a:rPr lang="fr-FR" sz="2800" b="1" i="1" dirty="0" smtClean="0"/>
              <a:t> </a:t>
            </a:r>
            <a:r>
              <a:rPr lang="fr-FR" sz="2800" b="1" i="1" dirty="0"/>
              <a:t>rêves</a:t>
            </a:r>
            <a:endParaRPr lang="fr-FR" sz="2800" dirty="0"/>
          </a:p>
          <a:p>
            <a:r>
              <a:rPr lang="fr-FR" sz="2800" dirty="0"/>
              <a:t>Parfois, la nuit, </a:t>
            </a:r>
            <a:r>
              <a:rPr lang="fr-FR" sz="2800" dirty="0" smtClean="0">
                <a:solidFill>
                  <a:srgbClr val="0070C0"/>
                </a:solidFill>
              </a:rPr>
              <a:t>vous </a:t>
            </a:r>
            <a:r>
              <a:rPr lang="fr-FR" sz="2800" dirty="0" smtClean="0"/>
              <a:t>rêve</a:t>
            </a:r>
            <a:r>
              <a:rPr lang="fr-FR" sz="2800" dirty="0" smtClean="0">
                <a:solidFill>
                  <a:srgbClr val="FF0000"/>
                </a:solidFill>
              </a:rPr>
              <a:t>z</a:t>
            </a:r>
            <a:r>
              <a:rPr lang="fr-FR" sz="2800" dirty="0" smtClean="0"/>
              <a:t>. </a:t>
            </a:r>
            <a:r>
              <a:rPr lang="fr-FR" sz="2800" dirty="0" smtClean="0">
                <a:solidFill>
                  <a:srgbClr val="0070C0"/>
                </a:solidFill>
              </a:rPr>
              <a:t>Vous</a:t>
            </a:r>
            <a:r>
              <a:rPr lang="fr-FR" sz="2800" dirty="0" smtClean="0"/>
              <a:t> </a:t>
            </a:r>
            <a:r>
              <a:rPr lang="fr-FR" sz="2800" dirty="0" smtClean="0">
                <a:solidFill>
                  <a:srgbClr val="FF0000"/>
                </a:solidFill>
              </a:rPr>
              <a:t>êtes </a:t>
            </a:r>
            <a:r>
              <a:rPr lang="fr-FR" sz="2800" dirty="0" smtClean="0"/>
              <a:t>d</a:t>
            </a:r>
            <a:r>
              <a:rPr lang="fr-FR" sz="2800" dirty="0" smtClean="0">
                <a:solidFill>
                  <a:srgbClr val="0070C0"/>
                </a:solidFill>
              </a:rPr>
              <a:t>es</a:t>
            </a:r>
            <a:r>
              <a:rPr lang="fr-FR" sz="2800" dirty="0" smtClean="0"/>
              <a:t> grand</a:t>
            </a:r>
            <a:r>
              <a:rPr lang="fr-FR" sz="2800" dirty="0" smtClean="0">
                <a:solidFill>
                  <a:srgbClr val="0070C0"/>
                </a:solidFill>
              </a:rPr>
              <a:t>s</a:t>
            </a:r>
            <a:r>
              <a:rPr lang="fr-FR" sz="2800" dirty="0" smtClean="0"/>
              <a:t> magicien</a:t>
            </a:r>
            <a:r>
              <a:rPr lang="fr-FR" sz="2800" dirty="0" smtClean="0">
                <a:solidFill>
                  <a:srgbClr val="0070C0"/>
                </a:solidFill>
              </a:rPr>
              <a:t>s</a:t>
            </a:r>
            <a:r>
              <a:rPr lang="fr-FR" sz="2800" dirty="0" smtClean="0"/>
              <a:t>. </a:t>
            </a:r>
          </a:p>
          <a:p>
            <a:r>
              <a:rPr lang="fr-FR" sz="2800" dirty="0" smtClean="0">
                <a:solidFill>
                  <a:srgbClr val="0070C0"/>
                </a:solidFill>
              </a:rPr>
              <a:t>Vous </a:t>
            </a:r>
            <a:r>
              <a:rPr lang="fr-FR" sz="2800" dirty="0" smtClean="0"/>
              <a:t>arrive</a:t>
            </a:r>
            <a:r>
              <a:rPr lang="fr-FR" sz="2800" dirty="0" smtClean="0">
                <a:solidFill>
                  <a:srgbClr val="FF0000"/>
                </a:solidFill>
              </a:rPr>
              <a:t>z</a:t>
            </a:r>
            <a:r>
              <a:rPr lang="fr-FR" sz="2800" dirty="0" smtClean="0"/>
              <a:t> </a:t>
            </a:r>
            <a:r>
              <a:rPr lang="fr-FR" sz="2800" dirty="0"/>
              <a:t>sur la scène avec </a:t>
            </a:r>
            <a:r>
              <a:rPr lang="fr-FR" sz="2800" dirty="0" smtClean="0">
                <a:solidFill>
                  <a:srgbClr val="0070C0"/>
                </a:solidFill>
              </a:rPr>
              <a:t>des</a:t>
            </a:r>
            <a:r>
              <a:rPr lang="fr-FR" sz="2800" dirty="0" smtClean="0"/>
              <a:t> habit</a:t>
            </a:r>
            <a:r>
              <a:rPr lang="fr-FR" sz="2800" dirty="0" smtClean="0">
                <a:solidFill>
                  <a:srgbClr val="0070C0"/>
                </a:solidFill>
              </a:rPr>
              <a:t>s </a:t>
            </a:r>
            <a:r>
              <a:rPr lang="fr-FR" sz="2800" dirty="0" smtClean="0"/>
              <a:t>noir</a:t>
            </a:r>
            <a:r>
              <a:rPr lang="fr-FR" sz="2800" dirty="0" smtClean="0">
                <a:solidFill>
                  <a:srgbClr val="0070C0"/>
                </a:solidFill>
              </a:rPr>
              <a:t>s</a:t>
            </a:r>
            <a:r>
              <a:rPr lang="fr-FR" sz="2800" dirty="0" smtClean="0"/>
              <a:t>. </a:t>
            </a:r>
          </a:p>
          <a:p>
            <a:r>
              <a:rPr lang="fr-FR" sz="2800" dirty="0" smtClean="0">
                <a:solidFill>
                  <a:srgbClr val="0070C0"/>
                </a:solidFill>
              </a:rPr>
              <a:t>Vous </a:t>
            </a:r>
            <a:r>
              <a:rPr lang="fr-FR" sz="2800" dirty="0" smtClean="0">
                <a:solidFill>
                  <a:srgbClr val="FF0000"/>
                </a:solidFill>
              </a:rPr>
              <a:t>avez </a:t>
            </a:r>
            <a:r>
              <a:rPr lang="fr-FR" sz="2800" dirty="0" smtClean="0"/>
              <a:t>une </a:t>
            </a:r>
            <a:r>
              <a:rPr lang="fr-FR" sz="2800" dirty="0"/>
              <a:t>baguette, </a:t>
            </a:r>
            <a:r>
              <a:rPr lang="fr-FR" sz="2800" dirty="0" smtClean="0">
                <a:solidFill>
                  <a:srgbClr val="0070C0"/>
                </a:solidFill>
              </a:rPr>
              <a:t>vous</a:t>
            </a:r>
            <a:r>
              <a:rPr lang="fr-FR" sz="2800" dirty="0" smtClean="0"/>
              <a:t> prononce</a:t>
            </a:r>
            <a:r>
              <a:rPr lang="fr-FR" sz="2800" dirty="0" smtClean="0">
                <a:solidFill>
                  <a:srgbClr val="FF0000"/>
                </a:solidFill>
              </a:rPr>
              <a:t>z</a:t>
            </a:r>
            <a:r>
              <a:rPr lang="fr-FR" sz="2800" dirty="0" smtClean="0"/>
              <a:t> </a:t>
            </a:r>
            <a:r>
              <a:rPr lang="fr-FR" sz="2800" dirty="0"/>
              <a:t>le mot magique : « abracadabra ! » </a:t>
            </a:r>
            <a:endParaRPr lang="fr-FR" sz="2800" dirty="0" smtClean="0"/>
          </a:p>
          <a:p>
            <a:r>
              <a:rPr lang="fr-FR" sz="2800" dirty="0" smtClean="0"/>
              <a:t>Et </a:t>
            </a:r>
            <a:r>
              <a:rPr lang="fr-FR" sz="2800" dirty="0"/>
              <a:t>des pigeons blancs sortent de </a:t>
            </a:r>
            <a:r>
              <a:rPr lang="fr-FR" sz="2800" dirty="0" smtClean="0">
                <a:solidFill>
                  <a:srgbClr val="0070C0"/>
                </a:solidFill>
              </a:rPr>
              <a:t>vos</a:t>
            </a:r>
            <a:r>
              <a:rPr lang="fr-FR" sz="2800" dirty="0" smtClean="0"/>
              <a:t> chapeau</a:t>
            </a:r>
            <a:r>
              <a:rPr lang="fr-FR" sz="2800" dirty="0" smtClean="0">
                <a:solidFill>
                  <a:srgbClr val="0070C0"/>
                </a:solidFill>
              </a:rPr>
              <a:t>x</a:t>
            </a:r>
            <a:r>
              <a:rPr lang="fr-FR" sz="2800" dirty="0" smtClean="0"/>
              <a:t>.</a:t>
            </a:r>
            <a:endParaRPr lang="fr-FR" sz="2800" dirty="0"/>
          </a:p>
        </p:txBody>
      </p:sp>
      <p:sp>
        <p:nvSpPr>
          <p:cNvPr id="4" name="Rectangle 3"/>
          <p:cNvSpPr/>
          <p:nvPr/>
        </p:nvSpPr>
        <p:spPr>
          <a:xfrm>
            <a:off x="424783" y="3365376"/>
            <a:ext cx="8497479" cy="3108543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fr-FR" sz="2800" b="1" i="1" dirty="0" smtClean="0">
                <a:solidFill>
                  <a:srgbClr val="0070C0"/>
                </a:solidFill>
              </a:rPr>
              <a:t>Vos</a:t>
            </a:r>
            <a:r>
              <a:rPr lang="fr-FR" sz="2800" b="1" i="1" dirty="0" smtClean="0"/>
              <a:t> </a:t>
            </a:r>
            <a:r>
              <a:rPr lang="fr-FR" sz="2800" b="1" i="1" dirty="0"/>
              <a:t>rêves</a:t>
            </a:r>
            <a:endParaRPr lang="fr-FR" sz="2800" dirty="0"/>
          </a:p>
          <a:p>
            <a:r>
              <a:rPr lang="fr-FR" sz="2800" dirty="0"/>
              <a:t>Parfois, la nuit, </a:t>
            </a:r>
            <a:r>
              <a:rPr lang="fr-FR" sz="2800" dirty="0" smtClean="0">
                <a:solidFill>
                  <a:srgbClr val="0070C0"/>
                </a:solidFill>
              </a:rPr>
              <a:t>vous </a:t>
            </a:r>
            <a:r>
              <a:rPr lang="fr-FR" sz="2800" dirty="0" smtClean="0"/>
              <a:t>rêve</a:t>
            </a:r>
            <a:r>
              <a:rPr lang="fr-FR" sz="2800" dirty="0" smtClean="0">
                <a:solidFill>
                  <a:srgbClr val="FF0000"/>
                </a:solidFill>
              </a:rPr>
              <a:t>z</a:t>
            </a:r>
            <a:r>
              <a:rPr lang="fr-FR" sz="2800" dirty="0" smtClean="0"/>
              <a:t>. </a:t>
            </a:r>
            <a:r>
              <a:rPr lang="fr-FR" sz="2800" dirty="0" smtClean="0">
                <a:solidFill>
                  <a:srgbClr val="0070C0"/>
                </a:solidFill>
              </a:rPr>
              <a:t>Vous</a:t>
            </a:r>
            <a:r>
              <a:rPr lang="fr-FR" sz="2800" dirty="0" smtClean="0"/>
              <a:t> </a:t>
            </a:r>
            <a:r>
              <a:rPr lang="fr-FR" sz="2800" dirty="0" smtClean="0">
                <a:solidFill>
                  <a:srgbClr val="FF0000"/>
                </a:solidFill>
              </a:rPr>
              <a:t>êtes </a:t>
            </a:r>
            <a:r>
              <a:rPr lang="fr-FR" sz="2800" dirty="0" smtClean="0"/>
              <a:t>d</a:t>
            </a:r>
            <a:r>
              <a:rPr lang="fr-FR" sz="2800" dirty="0" smtClean="0">
                <a:solidFill>
                  <a:srgbClr val="0070C0"/>
                </a:solidFill>
              </a:rPr>
              <a:t>es</a:t>
            </a:r>
            <a:r>
              <a:rPr lang="fr-FR" sz="2800" dirty="0" smtClean="0"/>
              <a:t> grand</a:t>
            </a:r>
            <a:r>
              <a:rPr lang="fr-FR" sz="2800" dirty="0" smtClean="0">
                <a:solidFill>
                  <a:srgbClr val="0070C0"/>
                </a:solidFill>
              </a:rPr>
              <a:t>es</a:t>
            </a:r>
            <a:r>
              <a:rPr lang="fr-FR" sz="2800" dirty="0" smtClean="0"/>
              <a:t> magicien</a:t>
            </a:r>
            <a:r>
              <a:rPr lang="fr-FR" sz="2800" dirty="0" smtClean="0">
                <a:solidFill>
                  <a:srgbClr val="0070C0"/>
                </a:solidFill>
              </a:rPr>
              <a:t>nes</a:t>
            </a:r>
            <a:r>
              <a:rPr lang="fr-FR" sz="2800" dirty="0" smtClean="0"/>
              <a:t>. </a:t>
            </a:r>
          </a:p>
          <a:p>
            <a:r>
              <a:rPr lang="fr-FR" sz="2800" dirty="0" smtClean="0">
                <a:solidFill>
                  <a:srgbClr val="0070C0"/>
                </a:solidFill>
              </a:rPr>
              <a:t>Vous </a:t>
            </a:r>
            <a:r>
              <a:rPr lang="fr-FR" sz="2800" dirty="0" smtClean="0"/>
              <a:t>arrive</a:t>
            </a:r>
            <a:r>
              <a:rPr lang="fr-FR" sz="2800" dirty="0" smtClean="0">
                <a:solidFill>
                  <a:srgbClr val="FF0000"/>
                </a:solidFill>
              </a:rPr>
              <a:t>z</a:t>
            </a:r>
            <a:r>
              <a:rPr lang="fr-FR" sz="2800" dirty="0" smtClean="0"/>
              <a:t> </a:t>
            </a:r>
            <a:r>
              <a:rPr lang="fr-FR" sz="2800" dirty="0"/>
              <a:t>sur la scène avec </a:t>
            </a:r>
            <a:r>
              <a:rPr lang="fr-FR" sz="2800" dirty="0" smtClean="0">
                <a:solidFill>
                  <a:srgbClr val="0070C0"/>
                </a:solidFill>
              </a:rPr>
              <a:t>des</a:t>
            </a:r>
            <a:r>
              <a:rPr lang="fr-FR" sz="2800" dirty="0" smtClean="0"/>
              <a:t> habit</a:t>
            </a:r>
            <a:r>
              <a:rPr lang="fr-FR" sz="2800" dirty="0" smtClean="0">
                <a:solidFill>
                  <a:srgbClr val="0070C0"/>
                </a:solidFill>
              </a:rPr>
              <a:t>s </a:t>
            </a:r>
            <a:r>
              <a:rPr lang="fr-FR" sz="2800" dirty="0" smtClean="0"/>
              <a:t>noir</a:t>
            </a:r>
            <a:r>
              <a:rPr lang="fr-FR" sz="2800" dirty="0" smtClean="0">
                <a:solidFill>
                  <a:srgbClr val="0070C0"/>
                </a:solidFill>
              </a:rPr>
              <a:t>s</a:t>
            </a:r>
            <a:r>
              <a:rPr lang="fr-FR" sz="2800" dirty="0" smtClean="0"/>
              <a:t>. </a:t>
            </a:r>
          </a:p>
          <a:p>
            <a:r>
              <a:rPr lang="fr-FR" sz="2800" dirty="0" smtClean="0">
                <a:solidFill>
                  <a:srgbClr val="0070C0"/>
                </a:solidFill>
              </a:rPr>
              <a:t>Vous </a:t>
            </a:r>
            <a:r>
              <a:rPr lang="fr-FR" sz="2800" dirty="0" smtClean="0">
                <a:solidFill>
                  <a:srgbClr val="FF0000"/>
                </a:solidFill>
              </a:rPr>
              <a:t>avez </a:t>
            </a:r>
            <a:r>
              <a:rPr lang="fr-FR" sz="2800" dirty="0" smtClean="0"/>
              <a:t>une </a:t>
            </a:r>
            <a:r>
              <a:rPr lang="fr-FR" sz="2800" dirty="0"/>
              <a:t>baguette, </a:t>
            </a:r>
            <a:r>
              <a:rPr lang="fr-FR" sz="2800" dirty="0" smtClean="0">
                <a:solidFill>
                  <a:srgbClr val="0070C0"/>
                </a:solidFill>
              </a:rPr>
              <a:t>vous</a:t>
            </a:r>
            <a:r>
              <a:rPr lang="fr-FR" sz="2800" dirty="0" smtClean="0"/>
              <a:t> prononce</a:t>
            </a:r>
            <a:r>
              <a:rPr lang="fr-FR" sz="2800" dirty="0" smtClean="0">
                <a:solidFill>
                  <a:srgbClr val="FF0000"/>
                </a:solidFill>
              </a:rPr>
              <a:t>z</a:t>
            </a:r>
            <a:r>
              <a:rPr lang="fr-FR" sz="2800" dirty="0" smtClean="0"/>
              <a:t> </a:t>
            </a:r>
            <a:r>
              <a:rPr lang="fr-FR" sz="2800" dirty="0"/>
              <a:t>le mot magique : « abracadabra ! » </a:t>
            </a:r>
            <a:endParaRPr lang="fr-FR" sz="2800" dirty="0" smtClean="0"/>
          </a:p>
          <a:p>
            <a:r>
              <a:rPr lang="fr-FR" sz="2800" dirty="0" smtClean="0"/>
              <a:t>Et </a:t>
            </a:r>
            <a:r>
              <a:rPr lang="fr-FR" sz="2800" dirty="0"/>
              <a:t>des pigeons blancs sortent de </a:t>
            </a:r>
            <a:r>
              <a:rPr lang="fr-FR" sz="2800" dirty="0" smtClean="0">
                <a:solidFill>
                  <a:srgbClr val="0070C0"/>
                </a:solidFill>
              </a:rPr>
              <a:t>vos</a:t>
            </a:r>
            <a:r>
              <a:rPr lang="fr-FR" sz="2800" dirty="0" smtClean="0"/>
              <a:t> chapeau</a:t>
            </a:r>
            <a:r>
              <a:rPr lang="fr-FR" sz="2800" dirty="0" smtClean="0">
                <a:solidFill>
                  <a:srgbClr val="0070C0"/>
                </a:solidFill>
              </a:rPr>
              <a:t>x</a:t>
            </a:r>
            <a:r>
              <a:rPr lang="fr-FR" sz="2800" dirty="0" smtClean="0"/>
              <a:t>.</a:t>
            </a:r>
            <a:endParaRPr lang="fr-FR" sz="2800" dirty="0"/>
          </a:p>
        </p:txBody>
      </p:sp>
    </p:spTree>
    <p:extLst>
      <p:ext uri="{BB962C8B-B14F-4D97-AF65-F5344CB8AC3E}">
        <p14:creationId xmlns:p14="http://schemas.microsoft.com/office/powerpoint/2010/main" val="79762635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6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6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1520" y="260648"/>
            <a:ext cx="8497479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800" b="1" i="1" dirty="0"/>
              <a:t>Mes rêves</a:t>
            </a:r>
            <a:endParaRPr lang="fr-FR" sz="2800" dirty="0"/>
          </a:p>
          <a:p>
            <a:r>
              <a:rPr lang="fr-FR" sz="2800" dirty="0"/>
              <a:t>Parfois, la nuit, je rêve. Je suis un grand magicien. </a:t>
            </a:r>
            <a:endParaRPr lang="fr-FR" sz="2800" dirty="0" smtClean="0"/>
          </a:p>
          <a:p>
            <a:r>
              <a:rPr lang="fr-FR" sz="2800" dirty="0" smtClean="0"/>
              <a:t>J’arrive </a:t>
            </a:r>
            <a:r>
              <a:rPr lang="fr-FR" sz="2800" dirty="0"/>
              <a:t>sur la scène avec un habit noir. </a:t>
            </a:r>
            <a:endParaRPr lang="fr-FR" sz="2800" dirty="0" smtClean="0"/>
          </a:p>
          <a:p>
            <a:r>
              <a:rPr lang="fr-FR" sz="2800" dirty="0" smtClean="0"/>
              <a:t>J’ai </a:t>
            </a:r>
            <a:r>
              <a:rPr lang="fr-FR" sz="2800" dirty="0"/>
              <a:t>une baguette, je prononce le mot magique : « abracadabra ! » </a:t>
            </a:r>
            <a:endParaRPr lang="fr-FR" sz="2800" dirty="0" smtClean="0"/>
          </a:p>
          <a:p>
            <a:r>
              <a:rPr lang="fr-FR" sz="2800" dirty="0" smtClean="0"/>
              <a:t>Et </a:t>
            </a:r>
            <a:r>
              <a:rPr lang="fr-FR" sz="2800" dirty="0"/>
              <a:t>des pigeons blancs sortent de mon chapeau.</a:t>
            </a:r>
          </a:p>
        </p:txBody>
      </p:sp>
      <p:sp>
        <p:nvSpPr>
          <p:cNvPr id="3" name="Rectangle 2"/>
          <p:cNvSpPr/>
          <p:nvPr/>
        </p:nvSpPr>
        <p:spPr>
          <a:xfrm>
            <a:off x="272383" y="3212976"/>
            <a:ext cx="8497479" cy="267765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fr-FR" sz="2800" b="1" i="1" dirty="0" smtClean="0">
                <a:solidFill>
                  <a:srgbClr val="0070C0"/>
                </a:solidFill>
              </a:rPr>
              <a:t>Leurs</a:t>
            </a:r>
            <a:r>
              <a:rPr lang="fr-FR" sz="2800" b="1" i="1" dirty="0" smtClean="0"/>
              <a:t> </a:t>
            </a:r>
            <a:r>
              <a:rPr lang="fr-FR" sz="2800" b="1" i="1" dirty="0"/>
              <a:t>rêves</a:t>
            </a:r>
            <a:endParaRPr lang="fr-FR" sz="2800" dirty="0"/>
          </a:p>
          <a:p>
            <a:r>
              <a:rPr lang="fr-FR" sz="2800" dirty="0"/>
              <a:t>Parfois, la nuit, </a:t>
            </a:r>
            <a:r>
              <a:rPr lang="fr-FR" sz="2800" dirty="0" smtClean="0">
                <a:solidFill>
                  <a:srgbClr val="0070C0"/>
                </a:solidFill>
              </a:rPr>
              <a:t>ils </a:t>
            </a:r>
            <a:r>
              <a:rPr lang="fr-FR" sz="2800" dirty="0" smtClean="0"/>
              <a:t>rêve</a:t>
            </a:r>
            <a:r>
              <a:rPr lang="fr-FR" sz="2800" dirty="0" smtClean="0">
                <a:solidFill>
                  <a:srgbClr val="FF0000"/>
                </a:solidFill>
              </a:rPr>
              <a:t>nt</a:t>
            </a:r>
            <a:r>
              <a:rPr lang="fr-FR" sz="2800" dirty="0" smtClean="0"/>
              <a:t>. </a:t>
            </a:r>
            <a:r>
              <a:rPr lang="fr-FR" sz="2800" dirty="0" smtClean="0">
                <a:solidFill>
                  <a:srgbClr val="0070C0"/>
                </a:solidFill>
              </a:rPr>
              <a:t>Ils</a:t>
            </a:r>
            <a:r>
              <a:rPr lang="fr-FR" sz="2800" dirty="0" smtClean="0"/>
              <a:t> </a:t>
            </a:r>
            <a:r>
              <a:rPr lang="fr-FR" sz="2800" dirty="0" smtClean="0">
                <a:solidFill>
                  <a:srgbClr val="FF0000"/>
                </a:solidFill>
              </a:rPr>
              <a:t>sont </a:t>
            </a:r>
            <a:r>
              <a:rPr lang="fr-FR" sz="2800" dirty="0" smtClean="0"/>
              <a:t>d</a:t>
            </a:r>
            <a:r>
              <a:rPr lang="fr-FR" sz="2800" dirty="0" smtClean="0">
                <a:solidFill>
                  <a:srgbClr val="0070C0"/>
                </a:solidFill>
              </a:rPr>
              <a:t>es</a:t>
            </a:r>
            <a:r>
              <a:rPr lang="fr-FR" sz="2800" dirty="0" smtClean="0"/>
              <a:t> grand</a:t>
            </a:r>
            <a:r>
              <a:rPr lang="fr-FR" sz="2800" dirty="0" smtClean="0">
                <a:solidFill>
                  <a:srgbClr val="0070C0"/>
                </a:solidFill>
              </a:rPr>
              <a:t>s</a:t>
            </a:r>
            <a:r>
              <a:rPr lang="fr-FR" sz="2800" dirty="0" smtClean="0"/>
              <a:t> magicien</a:t>
            </a:r>
            <a:r>
              <a:rPr lang="fr-FR" sz="2800" dirty="0" smtClean="0">
                <a:solidFill>
                  <a:srgbClr val="0070C0"/>
                </a:solidFill>
              </a:rPr>
              <a:t>s</a:t>
            </a:r>
            <a:r>
              <a:rPr lang="fr-FR" sz="2800" dirty="0" smtClean="0"/>
              <a:t>. </a:t>
            </a:r>
          </a:p>
          <a:p>
            <a:r>
              <a:rPr lang="fr-FR" sz="2800" dirty="0" smtClean="0">
                <a:solidFill>
                  <a:srgbClr val="0070C0"/>
                </a:solidFill>
              </a:rPr>
              <a:t>Ils </a:t>
            </a:r>
            <a:r>
              <a:rPr lang="fr-FR" sz="2800" dirty="0" smtClean="0"/>
              <a:t>arrive</a:t>
            </a:r>
            <a:r>
              <a:rPr lang="fr-FR" sz="2800" dirty="0" smtClean="0">
                <a:solidFill>
                  <a:srgbClr val="FF0000"/>
                </a:solidFill>
              </a:rPr>
              <a:t>nt</a:t>
            </a:r>
            <a:r>
              <a:rPr lang="fr-FR" sz="2800" dirty="0" smtClean="0"/>
              <a:t> </a:t>
            </a:r>
            <a:r>
              <a:rPr lang="fr-FR" sz="2800" dirty="0"/>
              <a:t>sur la scène avec </a:t>
            </a:r>
            <a:r>
              <a:rPr lang="fr-FR" sz="2800" dirty="0" smtClean="0">
                <a:solidFill>
                  <a:srgbClr val="0070C0"/>
                </a:solidFill>
              </a:rPr>
              <a:t>des</a:t>
            </a:r>
            <a:r>
              <a:rPr lang="fr-FR" sz="2800" dirty="0" smtClean="0"/>
              <a:t> habit</a:t>
            </a:r>
            <a:r>
              <a:rPr lang="fr-FR" sz="2800" dirty="0" smtClean="0">
                <a:solidFill>
                  <a:srgbClr val="0070C0"/>
                </a:solidFill>
              </a:rPr>
              <a:t>s </a:t>
            </a:r>
            <a:r>
              <a:rPr lang="fr-FR" sz="2800" dirty="0" smtClean="0"/>
              <a:t>noir</a:t>
            </a:r>
            <a:r>
              <a:rPr lang="fr-FR" sz="2800" dirty="0" smtClean="0">
                <a:solidFill>
                  <a:srgbClr val="0070C0"/>
                </a:solidFill>
              </a:rPr>
              <a:t>s</a:t>
            </a:r>
            <a:r>
              <a:rPr lang="fr-FR" sz="2800" dirty="0" smtClean="0"/>
              <a:t>. </a:t>
            </a:r>
          </a:p>
          <a:p>
            <a:r>
              <a:rPr lang="fr-FR" sz="2800" dirty="0" smtClean="0">
                <a:solidFill>
                  <a:srgbClr val="0070C0"/>
                </a:solidFill>
              </a:rPr>
              <a:t>Ils </a:t>
            </a:r>
            <a:r>
              <a:rPr lang="fr-FR" sz="2800" dirty="0" smtClean="0">
                <a:solidFill>
                  <a:srgbClr val="FF0000"/>
                </a:solidFill>
              </a:rPr>
              <a:t>ont </a:t>
            </a:r>
            <a:r>
              <a:rPr lang="fr-FR" sz="2800" dirty="0" smtClean="0"/>
              <a:t>une </a:t>
            </a:r>
            <a:r>
              <a:rPr lang="fr-FR" sz="2800" dirty="0"/>
              <a:t>baguette, </a:t>
            </a:r>
            <a:r>
              <a:rPr lang="fr-FR" sz="2800" dirty="0" smtClean="0">
                <a:solidFill>
                  <a:srgbClr val="0070C0"/>
                </a:solidFill>
              </a:rPr>
              <a:t>ils</a:t>
            </a:r>
            <a:r>
              <a:rPr lang="fr-FR" sz="2800" dirty="0" smtClean="0"/>
              <a:t> prononce</a:t>
            </a:r>
            <a:r>
              <a:rPr lang="fr-FR" sz="2800" dirty="0" smtClean="0">
                <a:solidFill>
                  <a:srgbClr val="FF0000"/>
                </a:solidFill>
              </a:rPr>
              <a:t>nt</a:t>
            </a:r>
            <a:r>
              <a:rPr lang="fr-FR" sz="2800" dirty="0" smtClean="0"/>
              <a:t> </a:t>
            </a:r>
            <a:r>
              <a:rPr lang="fr-FR" sz="2800" dirty="0"/>
              <a:t>le mot magique : « abracadabra ! » </a:t>
            </a:r>
            <a:endParaRPr lang="fr-FR" sz="2800" dirty="0" smtClean="0"/>
          </a:p>
          <a:p>
            <a:r>
              <a:rPr lang="fr-FR" sz="2800" dirty="0" smtClean="0"/>
              <a:t>Et </a:t>
            </a:r>
            <a:r>
              <a:rPr lang="fr-FR" sz="2800" dirty="0"/>
              <a:t>des pigeons blancs sortent de </a:t>
            </a:r>
            <a:r>
              <a:rPr lang="fr-FR" sz="2800" dirty="0" smtClean="0">
                <a:solidFill>
                  <a:srgbClr val="0070C0"/>
                </a:solidFill>
              </a:rPr>
              <a:t>leurs</a:t>
            </a:r>
            <a:r>
              <a:rPr lang="fr-FR" sz="2800" dirty="0" smtClean="0"/>
              <a:t> chapeau</a:t>
            </a:r>
            <a:r>
              <a:rPr lang="fr-FR" sz="2800" dirty="0" smtClean="0">
                <a:solidFill>
                  <a:srgbClr val="0070C0"/>
                </a:solidFill>
              </a:rPr>
              <a:t>x</a:t>
            </a:r>
            <a:r>
              <a:rPr lang="fr-FR" sz="2800" dirty="0" smtClean="0"/>
              <a:t>.</a:t>
            </a:r>
            <a:endParaRPr lang="fr-FR" sz="2800" dirty="0"/>
          </a:p>
        </p:txBody>
      </p:sp>
      <p:sp>
        <p:nvSpPr>
          <p:cNvPr id="4" name="Rectangle 3"/>
          <p:cNvSpPr/>
          <p:nvPr/>
        </p:nvSpPr>
        <p:spPr>
          <a:xfrm>
            <a:off x="424783" y="3365376"/>
            <a:ext cx="8497479" cy="3108543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fr-FR" sz="2800" b="1" i="1" dirty="0" smtClean="0">
                <a:solidFill>
                  <a:srgbClr val="0070C0"/>
                </a:solidFill>
              </a:rPr>
              <a:t>Leurs</a:t>
            </a:r>
            <a:r>
              <a:rPr lang="fr-FR" sz="2800" b="1" i="1" dirty="0" smtClean="0"/>
              <a:t> </a:t>
            </a:r>
            <a:r>
              <a:rPr lang="fr-FR" sz="2800" b="1" i="1" dirty="0"/>
              <a:t>rêves</a:t>
            </a:r>
            <a:endParaRPr lang="fr-FR" sz="2800" dirty="0"/>
          </a:p>
          <a:p>
            <a:r>
              <a:rPr lang="fr-FR" sz="2800" dirty="0"/>
              <a:t>Parfois, la nuit, </a:t>
            </a:r>
            <a:r>
              <a:rPr lang="fr-FR" sz="2800" dirty="0" smtClean="0">
                <a:solidFill>
                  <a:srgbClr val="0070C0"/>
                </a:solidFill>
              </a:rPr>
              <a:t>ils </a:t>
            </a:r>
            <a:r>
              <a:rPr lang="fr-FR" sz="2800" dirty="0" smtClean="0"/>
              <a:t>rêve</a:t>
            </a:r>
            <a:r>
              <a:rPr lang="fr-FR" sz="2800" dirty="0" smtClean="0">
                <a:solidFill>
                  <a:srgbClr val="FF0000"/>
                </a:solidFill>
              </a:rPr>
              <a:t>nt</a:t>
            </a:r>
            <a:r>
              <a:rPr lang="fr-FR" sz="2800" dirty="0" smtClean="0"/>
              <a:t>. </a:t>
            </a:r>
            <a:r>
              <a:rPr lang="fr-FR" sz="2800" dirty="0" smtClean="0">
                <a:solidFill>
                  <a:srgbClr val="0070C0"/>
                </a:solidFill>
              </a:rPr>
              <a:t>Elles</a:t>
            </a:r>
            <a:r>
              <a:rPr lang="fr-FR" sz="2800" dirty="0" smtClean="0"/>
              <a:t> </a:t>
            </a:r>
            <a:r>
              <a:rPr lang="fr-FR" sz="2800" dirty="0" smtClean="0">
                <a:solidFill>
                  <a:srgbClr val="FF0000"/>
                </a:solidFill>
              </a:rPr>
              <a:t>sont </a:t>
            </a:r>
            <a:r>
              <a:rPr lang="fr-FR" sz="2800" dirty="0" smtClean="0"/>
              <a:t>d</a:t>
            </a:r>
            <a:r>
              <a:rPr lang="fr-FR" sz="2800" dirty="0" smtClean="0">
                <a:solidFill>
                  <a:srgbClr val="0070C0"/>
                </a:solidFill>
              </a:rPr>
              <a:t>es</a:t>
            </a:r>
            <a:r>
              <a:rPr lang="fr-FR" sz="2800" dirty="0" smtClean="0"/>
              <a:t> grand</a:t>
            </a:r>
            <a:r>
              <a:rPr lang="fr-FR" sz="2800" dirty="0" smtClean="0">
                <a:solidFill>
                  <a:srgbClr val="0070C0"/>
                </a:solidFill>
              </a:rPr>
              <a:t>es</a:t>
            </a:r>
            <a:r>
              <a:rPr lang="fr-FR" sz="2800" dirty="0" smtClean="0"/>
              <a:t> magicien</a:t>
            </a:r>
            <a:r>
              <a:rPr lang="fr-FR" sz="2800" dirty="0" smtClean="0">
                <a:solidFill>
                  <a:srgbClr val="0070C0"/>
                </a:solidFill>
              </a:rPr>
              <a:t>nes</a:t>
            </a:r>
            <a:r>
              <a:rPr lang="fr-FR" sz="2800" dirty="0" smtClean="0"/>
              <a:t>. </a:t>
            </a:r>
          </a:p>
          <a:p>
            <a:r>
              <a:rPr lang="fr-FR" sz="2800" dirty="0" smtClean="0">
                <a:solidFill>
                  <a:srgbClr val="0070C0"/>
                </a:solidFill>
              </a:rPr>
              <a:t>Elles </a:t>
            </a:r>
            <a:r>
              <a:rPr lang="fr-FR" sz="2800" dirty="0" smtClean="0"/>
              <a:t>arrive</a:t>
            </a:r>
            <a:r>
              <a:rPr lang="fr-FR" sz="2800" dirty="0" smtClean="0">
                <a:solidFill>
                  <a:srgbClr val="FF0000"/>
                </a:solidFill>
              </a:rPr>
              <a:t>nt</a:t>
            </a:r>
            <a:r>
              <a:rPr lang="fr-FR" sz="2800" dirty="0" smtClean="0"/>
              <a:t> </a:t>
            </a:r>
            <a:r>
              <a:rPr lang="fr-FR" sz="2800" dirty="0"/>
              <a:t>sur la scène avec </a:t>
            </a:r>
            <a:r>
              <a:rPr lang="fr-FR" sz="2800" dirty="0" smtClean="0">
                <a:solidFill>
                  <a:srgbClr val="0070C0"/>
                </a:solidFill>
              </a:rPr>
              <a:t>des</a:t>
            </a:r>
            <a:r>
              <a:rPr lang="fr-FR" sz="2800" dirty="0" smtClean="0"/>
              <a:t> habit</a:t>
            </a:r>
            <a:r>
              <a:rPr lang="fr-FR" sz="2800" dirty="0" smtClean="0">
                <a:solidFill>
                  <a:srgbClr val="0070C0"/>
                </a:solidFill>
              </a:rPr>
              <a:t>s </a:t>
            </a:r>
            <a:r>
              <a:rPr lang="fr-FR" sz="2800" dirty="0" smtClean="0"/>
              <a:t>noir</a:t>
            </a:r>
            <a:r>
              <a:rPr lang="fr-FR" sz="2800" dirty="0" smtClean="0">
                <a:solidFill>
                  <a:srgbClr val="0070C0"/>
                </a:solidFill>
              </a:rPr>
              <a:t>s</a:t>
            </a:r>
            <a:r>
              <a:rPr lang="fr-FR" sz="2800" dirty="0" smtClean="0"/>
              <a:t>. </a:t>
            </a:r>
          </a:p>
          <a:p>
            <a:r>
              <a:rPr lang="fr-FR" sz="2800" dirty="0" smtClean="0">
                <a:solidFill>
                  <a:srgbClr val="0070C0"/>
                </a:solidFill>
              </a:rPr>
              <a:t>Elles </a:t>
            </a:r>
            <a:r>
              <a:rPr lang="fr-FR" sz="2800" dirty="0" smtClean="0">
                <a:solidFill>
                  <a:srgbClr val="FF0000"/>
                </a:solidFill>
              </a:rPr>
              <a:t>ont </a:t>
            </a:r>
            <a:r>
              <a:rPr lang="fr-FR" sz="2800" dirty="0" smtClean="0"/>
              <a:t>une </a:t>
            </a:r>
            <a:r>
              <a:rPr lang="fr-FR" sz="2800" dirty="0"/>
              <a:t>baguette, </a:t>
            </a:r>
            <a:r>
              <a:rPr lang="fr-FR" sz="2800" dirty="0" smtClean="0">
                <a:solidFill>
                  <a:srgbClr val="0070C0"/>
                </a:solidFill>
              </a:rPr>
              <a:t>elles</a:t>
            </a:r>
            <a:r>
              <a:rPr lang="fr-FR" sz="2800" dirty="0" smtClean="0"/>
              <a:t> prononce</a:t>
            </a:r>
            <a:r>
              <a:rPr lang="fr-FR" sz="2800" dirty="0" smtClean="0">
                <a:solidFill>
                  <a:srgbClr val="FF0000"/>
                </a:solidFill>
              </a:rPr>
              <a:t>nt</a:t>
            </a:r>
            <a:r>
              <a:rPr lang="fr-FR" sz="2800" dirty="0" smtClean="0"/>
              <a:t> </a:t>
            </a:r>
            <a:r>
              <a:rPr lang="fr-FR" sz="2800" dirty="0"/>
              <a:t>le mot magique : « abracadabra ! » </a:t>
            </a:r>
            <a:endParaRPr lang="fr-FR" sz="2800" dirty="0" smtClean="0"/>
          </a:p>
          <a:p>
            <a:r>
              <a:rPr lang="fr-FR" sz="2800" dirty="0" smtClean="0"/>
              <a:t>Et </a:t>
            </a:r>
            <a:r>
              <a:rPr lang="fr-FR" sz="2800" dirty="0"/>
              <a:t>des pigeons blancs sortent de </a:t>
            </a:r>
            <a:r>
              <a:rPr lang="fr-FR" sz="2800" dirty="0" smtClean="0">
                <a:solidFill>
                  <a:srgbClr val="0070C0"/>
                </a:solidFill>
              </a:rPr>
              <a:t>leurs</a:t>
            </a:r>
            <a:r>
              <a:rPr lang="fr-FR" sz="2800" dirty="0" smtClean="0"/>
              <a:t> chapeau</a:t>
            </a:r>
            <a:r>
              <a:rPr lang="fr-FR" sz="2800" dirty="0" smtClean="0">
                <a:solidFill>
                  <a:srgbClr val="0070C0"/>
                </a:solidFill>
              </a:rPr>
              <a:t>x</a:t>
            </a:r>
            <a:r>
              <a:rPr lang="fr-FR" sz="2800" dirty="0" smtClean="0"/>
              <a:t>.</a:t>
            </a:r>
            <a:endParaRPr lang="fr-FR" sz="2800" dirty="0"/>
          </a:p>
        </p:txBody>
      </p:sp>
    </p:spTree>
    <p:extLst>
      <p:ext uri="{BB962C8B-B14F-4D97-AF65-F5344CB8AC3E}">
        <p14:creationId xmlns:p14="http://schemas.microsoft.com/office/powerpoint/2010/main" val="356540681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6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6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</p:bld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</TotalTime>
  <Words>602</Words>
  <Application>Microsoft Office PowerPoint</Application>
  <PresentationFormat>Affichage à l'écran (4:3)</PresentationFormat>
  <Paragraphs>103</Paragraphs>
  <Slides>8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8</vt:i4>
      </vt:variant>
    </vt:vector>
  </HeadingPairs>
  <TitlesOfParts>
    <vt:vector size="9" baseType="lpstr">
      <vt:lpstr>Thème Office</vt:lpstr>
      <vt:lpstr>Mes rêves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Mes rêves</dc:title>
  <dc:creator>Véronique</dc:creator>
  <cp:lastModifiedBy>Véronique</cp:lastModifiedBy>
  <cp:revision>5</cp:revision>
  <dcterms:created xsi:type="dcterms:W3CDTF">2017-01-23T18:21:50Z</dcterms:created>
  <dcterms:modified xsi:type="dcterms:W3CDTF">2017-01-23T19:09:05Z</dcterms:modified>
</cp:coreProperties>
</file>