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53BB773E-BE49-E8FC-DAC4-ABDCE22A6CE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ound2SameRect">
            <a:avLst>
              <a:gd name="adj1" fmla="val 3521"/>
              <a:gd name="adj2" fmla="val 359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0F64599-1406-BBAB-1637-584622918580}"/>
              </a:ext>
            </a:extLst>
          </p:cNvPr>
          <p:cNvCxnSpPr>
            <a:cxnSpLocks/>
          </p:cNvCxnSpPr>
          <p:nvPr userDrawn="1"/>
        </p:nvCxnSpPr>
        <p:spPr>
          <a:xfrm>
            <a:off x="0" y="674703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390EBE8-A32A-0818-3FC0-ABEE3B31A5C0}"/>
              </a:ext>
            </a:extLst>
          </p:cNvPr>
          <p:cNvCxnSpPr/>
          <p:nvPr userDrawn="1"/>
        </p:nvCxnSpPr>
        <p:spPr>
          <a:xfrm>
            <a:off x="949911" y="0"/>
            <a:ext cx="0" cy="6747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9DFBF-6BCC-9909-3578-4A76E65B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A0049B-D9E7-482B-2FC5-D5D536397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B98A10-C966-E469-B217-0DBA5615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C02FA-C3D5-9298-14FC-421CB81F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2B0576-C4A9-4298-B450-C5006A7BB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F12AAD-00DA-7089-069B-C0B9CF9E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77E25-E9CC-92FB-A9E4-A4F56030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6AA5C0-1ED0-2ACB-CE9A-836995018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E960A-23A4-BD5E-B536-1D55CA83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097619-FC41-4FE8-6398-B3FFC25A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942AF6-9874-8CC7-1421-8AE88A77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43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A0EDB8-0A20-E006-6795-26308398A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FDCAAD-D2E0-E44C-2E13-1ED4EEF2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7CA846-4F00-C069-278A-EB5E547C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5C6E9-1A31-84E2-4A47-06ECC488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12FC2-B4D5-FA73-AF5B-A0B42BCF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4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3E4B4-DDC2-B5D0-6385-B2E80D14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FE0322-D00F-9366-96DC-3AC25DCC5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38429E-8B35-4856-298B-0FDEB9DD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78DF-8C6B-6186-CA95-984A40C2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B5182-7C8F-EF7A-9103-43E3255F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9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C4DDE-D216-4CE1-8BDC-A25845D0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9BD7C-D363-4C6A-4218-9D6DAF9D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CDAC1-EDB2-14FF-3C88-00205E8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1E43D-95D1-5711-1E5F-455277C3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21570-F791-580D-D51E-07202A75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4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04DB6-07F6-9299-B7F9-525C3E9C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342E56-E811-C594-6EF4-23D425B2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83E5C-DA82-F807-6218-A407DB3D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5985FF-5D72-792A-122D-242E78CD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7354D-3785-79CF-0E5B-8432642B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75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5A935-4F05-BFB2-A2D7-DCF5E5D9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BD1ED-2CE7-98D7-4C72-8D2F96B3D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02F527-CE05-4CE1-2DC3-C6E38AD1A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62CBD5-AC5D-A237-3840-53DFA429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87A76-A429-B689-C08E-650545C7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521B2-7FFD-9D3C-D5A7-F079445B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3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78D45-1F88-29E7-864C-08B92225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7E5DE-60B1-DDD1-9E85-AFD1FAC93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6DE19C-DB78-4E3D-29DE-150C6983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11D8D3-6C4A-7AB0-2750-CA8944A3D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DEC110-8C87-8AE8-EECF-6B997BD3D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45D607-A44A-DFB4-7AF4-98CE760E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B96BB1-B725-0D19-BA52-06BD24C6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6D197A-5783-6FCE-ADAE-F2173358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46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4211A-9BC3-4EAB-A7C1-5BAF2F99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409B69-BD89-14FC-EA1C-B5C96155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AE5E0A-DC49-0E99-BD82-61B891E4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81D493-5295-4022-7709-C8063FA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39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D215E5-C65B-D40D-8BA9-F08EE0A0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E9D896-320D-8319-8FF8-EDE7C5CA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B876BF-7A25-CB66-6B42-C24C4608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B95EE-32B2-0BE7-D904-3B9D2EE9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966D64-85CD-2BC9-5E74-8E990DB4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5B3D91-B993-D050-505F-C5B484C7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CF0E97-14E5-F9FF-1F6C-5601502E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15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5C7D8-D9E4-3A2D-6891-CD2C8D0F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A16E7-3C53-B492-7223-CD7F33E3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FBDE4-C361-57C1-B1DE-56768B8D7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A69EEA-6F6E-52A0-A8E9-C3E34804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6B5F1E-16CF-B42D-5D98-BA46D587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EEE5C-0951-C7C4-E396-1B716AF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C7DB2-F83D-BEB1-4D48-BEE08BA6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673A18-EEE5-4301-ACB1-CF617D8A1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CAFDCF-451A-10E1-894C-F1E78D77F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84D514-C241-7D97-0125-1D11A6C6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10F27-B2B9-9A82-E200-19E43571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1A3662-33CC-51BC-410C-F499DC3D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437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24BE0-89F9-B87A-DD47-150A3C36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B85C6C-D428-7FDB-0727-1794DD750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4BE60-3BFD-9303-8933-7DCF87C2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566D7-B10F-B987-5EA6-CD05A894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5B333-0679-67BE-E8FE-E296FBC9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4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9A03E0-1F75-548A-E47E-47C62859B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02EC0F-636F-C87F-7AF9-F7CFA0F67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95688-DF84-920D-2FB4-1B908458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60AEA-469F-596E-B123-BB3948CA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F6ACB-942A-2B4D-6192-3D354285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80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5B61F-61D9-E361-B32A-DE415E3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0D3DB3-9002-8E5A-5E58-9F9F928B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32C33-F244-EB2D-C6FA-4435E3E5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A68B6-A29B-2A3A-57B6-FA6CE146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84C56-931C-D609-3F75-F3083ED1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7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8511A-5737-FCC3-C4FF-663EDE253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7406E-E268-B935-F451-06595038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C410E-24F4-A7F4-CBFE-29B54E00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F6240-9CF7-B6D5-84E3-37F631A7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F76AA0-9E9E-0D4E-9DB4-768CA017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04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4DE24-B4D4-48F7-76B0-5168981E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D7238-016F-1FFA-1D5C-6D7A8C85F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BFA6EA-27AB-8FF9-64B5-562D104FB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7B7ACD-A13E-949D-A658-1B0CB00D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ED252C-291C-1454-5494-BC47EF9B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EDA12-480D-14E7-F112-353F476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29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383AF-8468-CAAE-E67E-B9F0F734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414CB-F58D-2FBB-E083-8FE2AB436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6943D4-BA37-9744-383C-BE13A048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863F82-03D5-7214-E733-587B80A33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1C4356-7855-4FBE-4D9B-B6AAD85FA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AC85F7-73A9-98A7-5533-359763DF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87AEF7-7934-CF35-2D1B-99F0526B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62F5DF-3FB1-4AE1-AF49-BD6503D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1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2E926-CC87-C33A-ABBE-6F710163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330A2B-2F7D-BA1F-236F-002F3AD6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6EEB33-AE6D-605E-8F31-2F26E71A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66AEB9-B989-1769-97AD-C1027BDA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1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1B7625-33F6-4B34-032D-07E0BB0C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EA8348-4252-BDAE-F287-4E6A96D8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875A0-C5B1-D806-CE05-233AF568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82EAC-089C-C9D6-7176-E26FB2BB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B1C38-6391-D56C-E700-0A5359C72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A7046B-9042-F2C3-FFE3-70044240A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7CB894-D476-7429-6465-245A9EFB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66354-D8DC-215B-BF91-4AA373BC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986D4-B1C8-F02C-C8B1-A90A6B8B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7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4BB87E-48FB-F517-1DF4-82ADFDA1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CE642A-1DE3-D6F7-573C-0DCCC058D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0BEB72-396D-CE57-7B22-3CDFEF39E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1CBF3-1072-4BBF-B8E1-DF2C06A35B68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02E53E-18A3-8BCE-3045-F32B95B4D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35216-036B-1A10-0424-34E72CF09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70C1-5F6E-48F3-87BF-8437F02E0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CC7C44-9770-ACC6-4BBC-D48308E7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45C4E5-4356-5EC2-408F-DFAA74E5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ECE46-1FC1-20A2-76A9-61CD1DE9C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564A-032F-4294-8160-CC0DCB9B068F}" type="datetimeFigureOut">
              <a:rPr lang="fr-FR" smtClean="0"/>
              <a:t>19/08/2022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04AC14-C640-BBF5-9C9A-3D98BC257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141FA-FCE6-E96B-3DA8-101EB7E9E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C93E-7863-4DD3-B9A5-C373581B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8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image/98739.html" TargetMode="External"/><Relationship Id="rId3" Type="http://schemas.openxmlformats.org/officeDocument/2006/relationships/audio" Target="../media/media1.m4a"/><Relationship Id="rId7" Type="http://schemas.openxmlformats.org/officeDocument/2006/relationships/image" Target="../media/image3.sv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59600D0-F0EC-8E2F-B415-B05704E541FC}"/>
              </a:ext>
            </a:extLst>
          </p:cNvPr>
          <p:cNvCxnSpPr/>
          <p:nvPr/>
        </p:nvCxnSpPr>
        <p:spPr>
          <a:xfrm>
            <a:off x="949911" y="0"/>
            <a:ext cx="0" cy="6747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238B856-4AE4-3D0C-6FCD-3C5D508A65F4}"/>
              </a:ext>
            </a:extLst>
          </p:cNvPr>
          <p:cNvSpPr txBox="1"/>
          <p:nvPr/>
        </p:nvSpPr>
        <p:spPr>
          <a:xfrm>
            <a:off x="861134" y="60352"/>
            <a:ext cx="1097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Ink Free" panose="03080402000500000000" pitchFamily="66" charset="0"/>
              </a:rPr>
              <a:t>Lire les grands nombres entiers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91AF31-A87B-365B-BE4B-E24C29A5A90A}"/>
              </a:ext>
            </a:extLst>
          </p:cNvPr>
          <p:cNvSpPr txBox="1"/>
          <p:nvPr/>
        </p:nvSpPr>
        <p:spPr>
          <a:xfrm>
            <a:off x="-4788" y="625399"/>
            <a:ext cx="11905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Ink Free" panose="03080402000500000000" pitchFamily="66" charset="0"/>
              </a:rPr>
              <a:t>Pour lire un nombre, il faut d’abord le découper en paquets de 3 chiffres, à partir de la droite et les séparer par un espace. Chaque espace correspond d’abord au mot </a:t>
            </a:r>
            <a:r>
              <a:rPr lang="fr-FR" sz="2200" b="1" i="1" dirty="0">
                <a:latin typeface="Ink Free" panose="03080402000500000000" pitchFamily="66" charset="0"/>
              </a:rPr>
              <a:t>mille</a:t>
            </a:r>
            <a:r>
              <a:rPr lang="fr-FR" sz="2200" dirty="0">
                <a:latin typeface="Ink Free" panose="03080402000500000000" pitchFamily="66" charset="0"/>
              </a:rPr>
              <a:t>, puis </a:t>
            </a:r>
            <a:r>
              <a:rPr lang="fr-FR" sz="2200" b="1" i="1" dirty="0">
                <a:latin typeface="Ink Free" panose="03080402000500000000" pitchFamily="66" charset="0"/>
              </a:rPr>
              <a:t>million</a:t>
            </a:r>
            <a:r>
              <a:rPr lang="fr-FR" sz="2200" dirty="0">
                <a:latin typeface="Ink Free" panose="03080402000500000000" pitchFamily="66" charset="0"/>
              </a:rPr>
              <a:t> et enfin </a:t>
            </a:r>
            <a:r>
              <a:rPr lang="fr-FR" sz="2200" b="1" i="1" dirty="0">
                <a:latin typeface="Ink Free" panose="03080402000500000000" pitchFamily="66" charset="0"/>
              </a:rPr>
              <a:t>milliard</a:t>
            </a:r>
            <a:r>
              <a:rPr lang="fr-FR" sz="22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A33465-E1B4-4752-E083-1377E505A774}"/>
              </a:ext>
            </a:extLst>
          </p:cNvPr>
          <p:cNvSpPr txBox="1"/>
          <p:nvPr/>
        </p:nvSpPr>
        <p:spPr>
          <a:xfrm>
            <a:off x="7118199" y="1544919"/>
            <a:ext cx="307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181  014  140  801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848179A-C5BF-CCA0-1E2C-7B5A53795081}"/>
              </a:ext>
            </a:extLst>
          </p:cNvPr>
          <p:cNvCxnSpPr/>
          <p:nvPr/>
        </p:nvCxnSpPr>
        <p:spPr>
          <a:xfrm>
            <a:off x="2746922" y="1994466"/>
            <a:ext cx="7989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EB32401-94ED-BFF3-123D-9083C0721A2B}"/>
              </a:ext>
            </a:extLst>
          </p:cNvPr>
          <p:cNvCxnSpPr/>
          <p:nvPr/>
        </p:nvCxnSpPr>
        <p:spPr>
          <a:xfrm>
            <a:off x="6210267" y="1924456"/>
            <a:ext cx="7989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C1CD730-3A34-AA07-35E6-20CA09265CCA}"/>
              </a:ext>
            </a:extLst>
          </p:cNvPr>
          <p:cNvCxnSpPr>
            <a:cxnSpLocks/>
          </p:cNvCxnSpPr>
          <p:nvPr/>
        </p:nvCxnSpPr>
        <p:spPr>
          <a:xfrm>
            <a:off x="5588411" y="1633328"/>
            <a:ext cx="0" cy="5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2696251-8968-D794-34F4-7E73976679E8}"/>
              </a:ext>
            </a:extLst>
          </p:cNvPr>
          <p:cNvCxnSpPr>
            <a:cxnSpLocks/>
          </p:cNvCxnSpPr>
          <p:nvPr/>
        </p:nvCxnSpPr>
        <p:spPr>
          <a:xfrm>
            <a:off x="4400283" y="1633328"/>
            <a:ext cx="0" cy="5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239925A-811B-C9F6-4095-E6DADC8BE83B}"/>
              </a:ext>
            </a:extLst>
          </p:cNvPr>
          <p:cNvCxnSpPr>
            <a:cxnSpLocks/>
          </p:cNvCxnSpPr>
          <p:nvPr/>
        </p:nvCxnSpPr>
        <p:spPr>
          <a:xfrm>
            <a:off x="4946282" y="1646337"/>
            <a:ext cx="0" cy="5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72C6179-E46A-9057-DAA4-2256FD65C2D6}"/>
              </a:ext>
            </a:extLst>
          </p:cNvPr>
          <p:cNvSpPr txBox="1"/>
          <p:nvPr/>
        </p:nvSpPr>
        <p:spPr>
          <a:xfrm>
            <a:off x="4113979" y="2166460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6A5F5F-8BB1-4DDC-E914-44005AC7C988}"/>
              </a:ext>
            </a:extLst>
          </p:cNvPr>
          <p:cNvSpPr txBox="1"/>
          <p:nvPr/>
        </p:nvSpPr>
        <p:spPr>
          <a:xfrm>
            <a:off x="4714701" y="2166460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BFCA15-FAE4-EC9D-3A40-E54D850EFC13}"/>
              </a:ext>
            </a:extLst>
          </p:cNvPr>
          <p:cNvSpPr txBox="1"/>
          <p:nvPr/>
        </p:nvSpPr>
        <p:spPr>
          <a:xfrm>
            <a:off x="5335398" y="2166931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4E1E47C-AE69-8871-8491-DB06A284F692}"/>
              </a:ext>
            </a:extLst>
          </p:cNvPr>
          <p:cNvCxnSpPr>
            <a:cxnSpLocks/>
          </p:cNvCxnSpPr>
          <p:nvPr/>
        </p:nvCxnSpPr>
        <p:spPr>
          <a:xfrm flipH="1" flipV="1">
            <a:off x="9343214" y="1910327"/>
            <a:ext cx="344857" cy="336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870B7D4-FF36-157A-1487-968983ED2891}"/>
              </a:ext>
            </a:extLst>
          </p:cNvPr>
          <p:cNvCxnSpPr>
            <a:cxnSpLocks/>
          </p:cNvCxnSpPr>
          <p:nvPr/>
        </p:nvCxnSpPr>
        <p:spPr>
          <a:xfrm flipV="1">
            <a:off x="8642082" y="1815725"/>
            <a:ext cx="0" cy="393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870A25B-6C5F-A45B-6315-FD43194EFE12}"/>
              </a:ext>
            </a:extLst>
          </p:cNvPr>
          <p:cNvCxnSpPr>
            <a:cxnSpLocks/>
          </p:cNvCxnSpPr>
          <p:nvPr/>
        </p:nvCxnSpPr>
        <p:spPr>
          <a:xfrm flipV="1">
            <a:off x="7726634" y="1836005"/>
            <a:ext cx="184102" cy="364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7CD5451A-FF41-2C88-6E88-1EA67D206DDC}"/>
              </a:ext>
            </a:extLst>
          </p:cNvPr>
          <p:cNvSpPr txBox="1"/>
          <p:nvPr/>
        </p:nvSpPr>
        <p:spPr>
          <a:xfrm>
            <a:off x="7373678" y="2160178"/>
            <a:ext cx="704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milliards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4339B24-B2A3-EB69-CF1E-D14DA803DCE1}"/>
              </a:ext>
            </a:extLst>
          </p:cNvPr>
          <p:cNvSpPr txBox="1"/>
          <p:nvPr/>
        </p:nvSpPr>
        <p:spPr>
          <a:xfrm>
            <a:off x="8434597" y="2178013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millions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8B0C91C-911E-43E7-B7D8-23B7FB395547}"/>
              </a:ext>
            </a:extLst>
          </p:cNvPr>
          <p:cNvSpPr txBox="1"/>
          <p:nvPr/>
        </p:nvSpPr>
        <p:spPr>
          <a:xfrm>
            <a:off x="9502679" y="2237092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mille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34D0340-BC23-AB9C-D08E-073197B7CA84}"/>
              </a:ext>
            </a:extLst>
          </p:cNvPr>
          <p:cNvSpPr txBox="1"/>
          <p:nvPr/>
        </p:nvSpPr>
        <p:spPr>
          <a:xfrm>
            <a:off x="2747424" y="3011129"/>
            <a:ext cx="51401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181</a:t>
            </a: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014  </a:t>
            </a: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fr-FR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801</a:t>
            </a:r>
            <a:endParaRPr lang="fr-FR" sz="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9794F8B-0089-AD43-AF4C-3DFC13765CFF}"/>
              </a:ext>
            </a:extLst>
          </p:cNvPr>
          <p:cNvSpPr txBox="1"/>
          <p:nvPr/>
        </p:nvSpPr>
        <p:spPr>
          <a:xfrm>
            <a:off x="1160608" y="4208033"/>
            <a:ext cx="780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cent-quatre-vingt-un milliard-</a:t>
            </a:r>
            <a:r>
              <a:rPr lang="fr-FR" dirty="0"/>
              <a:t>quatorze-millions-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cent-quarante-mille-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huit-cent-un</a:t>
            </a:r>
          </a:p>
        </p:txBody>
      </p:sp>
      <p:cxnSp>
        <p:nvCxnSpPr>
          <p:cNvPr id="39" name="Connecteur en angle 13">
            <a:extLst>
              <a:ext uri="{FF2B5EF4-FFF2-40B4-BE49-F238E27FC236}">
                <a16:creationId xmlns:a16="http://schemas.microsoft.com/office/drawing/2014/main" id="{622DDD2D-06A1-7705-DBD6-6E5C74139597}"/>
              </a:ext>
            </a:extLst>
          </p:cNvPr>
          <p:cNvCxnSpPr>
            <a:cxnSpLocks/>
          </p:cNvCxnSpPr>
          <p:nvPr/>
        </p:nvCxnSpPr>
        <p:spPr>
          <a:xfrm rot="5400000">
            <a:off x="3543193" y="3740733"/>
            <a:ext cx="589413" cy="313677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13">
            <a:extLst>
              <a:ext uri="{FF2B5EF4-FFF2-40B4-BE49-F238E27FC236}">
                <a16:creationId xmlns:a16="http://schemas.microsoft.com/office/drawing/2014/main" id="{CD7DCCC6-F191-4D62-0906-D3C1F4B90D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2803" y="3759968"/>
            <a:ext cx="589413" cy="27520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1305583D-1BBF-110C-75CE-7C8075DAF727}"/>
              </a:ext>
            </a:extLst>
          </p:cNvPr>
          <p:cNvCxnSpPr/>
          <p:nvPr/>
        </p:nvCxnSpPr>
        <p:spPr>
          <a:xfrm rot="16200000" flipH="1">
            <a:off x="6445934" y="3539990"/>
            <a:ext cx="678705" cy="66582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687155FF-9EDA-9CF7-98F4-928574272478}"/>
              </a:ext>
            </a:extLst>
          </p:cNvPr>
          <p:cNvSpPr/>
          <p:nvPr/>
        </p:nvSpPr>
        <p:spPr>
          <a:xfrm>
            <a:off x="87081" y="4873889"/>
            <a:ext cx="2660343" cy="3693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Ink Free" panose="03080402000500000000" pitchFamily="66" charset="0"/>
              </a:rPr>
              <a:t>Il ne faut jamais mettre de « s » à vingt lorsque dans la tranche, il y a un mot après. 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37505CEC-9055-0819-9842-CCFFEDC1FEA3}"/>
              </a:ext>
            </a:extLst>
          </p:cNvPr>
          <p:cNvSpPr/>
          <p:nvPr/>
        </p:nvSpPr>
        <p:spPr>
          <a:xfrm>
            <a:off x="4580663" y="4921333"/>
            <a:ext cx="2464295" cy="2109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Ink Free" panose="03080402000500000000" pitchFamily="66" charset="0"/>
              </a:rPr>
              <a:t>Il ne faut jamais mettre de « s » à mille. 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F6E1CB8A-A8C5-6578-B628-B5739F9384A3}"/>
              </a:ext>
            </a:extLst>
          </p:cNvPr>
          <p:cNvSpPr/>
          <p:nvPr/>
        </p:nvSpPr>
        <p:spPr>
          <a:xfrm>
            <a:off x="8357900" y="4912495"/>
            <a:ext cx="2660343" cy="3693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Ink Free" panose="03080402000500000000" pitchFamily="66" charset="0"/>
              </a:rPr>
              <a:t>Il ne faut jamais mettre de « s » à cent lorsque dans la tranche, il y a un mot après. </a:t>
            </a:r>
          </a:p>
        </p:txBody>
      </p:sp>
      <p:pic>
        <p:nvPicPr>
          <p:cNvPr id="1026" name="Picture 2" descr="Flèche incurvée droite">
            <a:extLst>
              <a:ext uri="{FF2B5EF4-FFF2-40B4-BE49-F238E27FC236}">
                <a16:creationId xmlns:a16="http://schemas.microsoft.com/office/drawing/2014/main" id="{91410287-0176-CC76-011D-ABDFA748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2702">
            <a:off x="2225200" y="4397442"/>
            <a:ext cx="610648" cy="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èche incurvée droite">
            <a:extLst>
              <a:ext uri="{FF2B5EF4-FFF2-40B4-BE49-F238E27FC236}">
                <a16:creationId xmlns:a16="http://schemas.microsoft.com/office/drawing/2014/main" id="{431DF3FF-1AFB-B6A2-B1EA-A251E630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760">
            <a:off x="6966840" y="4387697"/>
            <a:ext cx="663984" cy="69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èche incurvée droite">
            <a:extLst>
              <a:ext uri="{FF2B5EF4-FFF2-40B4-BE49-F238E27FC236}">
                <a16:creationId xmlns:a16="http://schemas.microsoft.com/office/drawing/2014/main" id="{0B5E0783-25C6-22BE-5515-61938AC0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7799">
            <a:off x="8301228" y="4288740"/>
            <a:ext cx="681709" cy="71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phique 1024">
            <a:extLst>
              <a:ext uri="{FF2B5EF4-FFF2-40B4-BE49-F238E27FC236}">
                <a16:creationId xmlns:a16="http://schemas.microsoft.com/office/drawing/2014/main" id="{73EDD77D-26A1-13B6-8309-251CD2C64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89681" y="5688972"/>
            <a:ext cx="610810" cy="537098"/>
          </a:xfrm>
          <a:prstGeom prst="rect">
            <a:avLst/>
          </a:prstGeom>
        </p:spPr>
      </p:pic>
      <p:sp>
        <p:nvSpPr>
          <p:cNvPr id="1028" name="ZoneTexte 1027">
            <a:extLst>
              <a:ext uri="{FF2B5EF4-FFF2-40B4-BE49-F238E27FC236}">
                <a16:creationId xmlns:a16="http://schemas.microsoft.com/office/drawing/2014/main" id="{60172050-9345-9216-262E-8C85339F54E6}"/>
              </a:ext>
            </a:extLst>
          </p:cNvPr>
          <p:cNvSpPr txBox="1"/>
          <p:nvPr/>
        </p:nvSpPr>
        <p:spPr>
          <a:xfrm>
            <a:off x="3693383" y="5760766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/>
              <a:t>27  000  006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953D8401-6A97-AFE2-BD40-754E7A6736C7}"/>
              </a:ext>
            </a:extLst>
          </p:cNvPr>
          <p:cNvCxnSpPr/>
          <p:nvPr/>
        </p:nvCxnSpPr>
        <p:spPr>
          <a:xfrm>
            <a:off x="5297010" y="5980851"/>
            <a:ext cx="7989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8B3C5E89-957D-EA6B-ACA7-2B2844CA35A0}"/>
              </a:ext>
            </a:extLst>
          </p:cNvPr>
          <p:cNvSpPr/>
          <p:nvPr/>
        </p:nvSpPr>
        <p:spPr>
          <a:xfrm>
            <a:off x="7871841" y="6452939"/>
            <a:ext cx="1738071" cy="1611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Ink Free" panose="03080402000500000000" pitchFamily="66" charset="0"/>
              </a:rPr>
              <a:t>Je ne dis pas le mot mille.</a:t>
            </a:r>
          </a:p>
        </p:txBody>
      </p:sp>
      <p:pic>
        <p:nvPicPr>
          <p:cNvPr id="72" name="Picture 2" descr="Flèche incurvée droite">
            <a:extLst>
              <a:ext uri="{FF2B5EF4-FFF2-40B4-BE49-F238E27FC236}">
                <a16:creationId xmlns:a16="http://schemas.microsoft.com/office/drawing/2014/main" id="{3185DCBC-1A86-320C-B87C-3EBFEA1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2702">
            <a:off x="4105155" y="5959598"/>
            <a:ext cx="509928" cy="5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ZoneTexte 1028">
            <a:extLst>
              <a:ext uri="{FF2B5EF4-FFF2-40B4-BE49-F238E27FC236}">
                <a16:creationId xmlns:a16="http://schemas.microsoft.com/office/drawing/2014/main" id="{626352AD-8551-EB6D-327A-036C88963231}"/>
              </a:ext>
            </a:extLst>
          </p:cNvPr>
          <p:cNvSpPr txBox="1"/>
          <p:nvPr/>
        </p:nvSpPr>
        <p:spPr>
          <a:xfrm>
            <a:off x="6255167" y="5822321"/>
            <a:ext cx="223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vingt-sept-millions-six</a:t>
            </a:r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9000F1FE-1936-8152-E426-438E7481F494}"/>
              </a:ext>
            </a:extLst>
          </p:cNvPr>
          <p:cNvSpPr/>
          <p:nvPr/>
        </p:nvSpPr>
        <p:spPr>
          <a:xfrm>
            <a:off x="3464930" y="6342559"/>
            <a:ext cx="1990184" cy="3693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Ink Free" panose="03080402000500000000" pitchFamily="66" charset="0"/>
              </a:rPr>
              <a:t>Quand il n’y a que des 0 dans une famille on ne prononce pas le mot.</a:t>
            </a:r>
          </a:p>
        </p:txBody>
      </p:sp>
      <p:pic>
        <p:nvPicPr>
          <p:cNvPr id="75" name="Picture 2" descr="Flèche incurvée droite">
            <a:extLst>
              <a:ext uri="{FF2B5EF4-FFF2-40B4-BE49-F238E27FC236}">
                <a16:creationId xmlns:a16="http://schemas.microsoft.com/office/drawing/2014/main" id="{A1A9E6C9-FC52-14DB-4AA7-70F87E8A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7799">
            <a:off x="7813702" y="5923644"/>
            <a:ext cx="648366" cy="6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F0C38ED-132B-BE6B-EAFE-573FAA7BBC87}"/>
              </a:ext>
            </a:extLst>
          </p:cNvPr>
          <p:cNvSpPr txBox="1"/>
          <p:nvPr/>
        </p:nvSpPr>
        <p:spPr>
          <a:xfrm>
            <a:off x="152655" y="1695620"/>
            <a:ext cx="25942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181014140801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D3E5F3F-6A5B-344E-E9B1-999F43030A55}"/>
              </a:ext>
            </a:extLst>
          </p:cNvPr>
          <p:cNvSpPr txBox="1"/>
          <p:nvPr/>
        </p:nvSpPr>
        <p:spPr>
          <a:xfrm>
            <a:off x="3710672" y="1650727"/>
            <a:ext cx="25333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181014140801</a:t>
            </a:r>
            <a:endParaRPr lang="fr-FR" dirty="0"/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F278D9-6865-46FA-7737-9C88E40F9B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0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46"/>
    </mc:Choice>
    <mc:Fallback xmlns="">
      <p:transition spd="slow" advTm="141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8" grpId="0"/>
      <p:bldP spid="19" grpId="0"/>
      <p:bldP spid="20" grpId="0"/>
      <p:bldP spid="30" grpId="0"/>
      <p:bldP spid="31" grpId="0"/>
      <p:bldP spid="32" grpId="0"/>
      <p:bldP spid="36" grpId="0"/>
      <p:bldP spid="38" grpId="0"/>
      <p:bldP spid="58" grpId="0" animBg="1"/>
      <p:bldP spid="59" grpId="0" animBg="1"/>
      <p:bldP spid="60" grpId="0" animBg="1"/>
      <p:bldP spid="1028" grpId="0"/>
      <p:bldP spid="71" grpId="0" animBg="1"/>
      <p:bldP spid="1029" grpId="0"/>
      <p:bldP spid="74" grpId="0" animBg="1"/>
      <p:bldP spid="42" grpId="0"/>
      <p:bldP spid="46" grpId="0"/>
    </p:bldLst>
  </p:timing>
  <p:extLst>
    <p:ext uri="{E180D4A7-C9FB-4DFB-919C-405C955672EB}">
      <p14:showEvtLst xmlns:p14="http://schemas.microsoft.com/office/powerpoint/2010/main">
        <p14:playEvt time="0" objId="15"/>
        <p14:playEvt time="2179" objId="11"/>
        <p14:stopEvt time="138222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6D2B46E-5C3E-E3B0-F04B-620BD0CFF375}"/>
              </a:ext>
            </a:extLst>
          </p:cNvPr>
          <p:cNvSpPr txBox="1"/>
          <p:nvPr/>
        </p:nvSpPr>
        <p:spPr>
          <a:xfrm>
            <a:off x="3033204" y="90542"/>
            <a:ext cx="61255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Ecrire les grands nombres entiers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AAD580-5AA7-6D4D-044E-4B226C940B1A}"/>
              </a:ext>
            </a:extLst>
          </p:cNvPr>
          <p:cNvSpPr txBox="1"/>
          <p:nvPr/>
        </p:nvSpPr>
        <p:spPr>
          <a:xfrm>
            <a:off x="0" y="735055"/>
            <a:ext cx="1190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Ink Free" panose="03080402000500000000" pitchFamily="66" charset="0"/>
              </a:rPr>
              <a:t>Pour écrire un nombre, il faut d’abord repérer les mots clés: </a:t>
            </a:r>
            <a:r>
              <a:rPr lang="fr-FR" sz="1600" b="1" i="1" dirty="0">
                <a:latin typeface="Ink Free" panose="03080402000500000000" pitchFamily="66" charset="0"/>
              </a:rPr>
              <a:t>mille</a:t>
            </a:r>
            <a:r>
              <a:rPr lang="fr-FR" sz="1600" dirty="0">
                <a:latin typeface="Ink Free" panose="03080402000500000000" pitchFamily="66" charset="0"/>
              </a:rPr>
              <a:t>, </a:t>
            </a:r>
            <a:r>
              <a:rPr lang="fr-FR" sz="1600" b="1" i="1" dirty="0">
                <a:latin typeface="Ink Free" panose="03080402000500000000" pitchFamily="66" charset="0"/>
              </a:rPr>
              <a:t>million</a:t>
            </a:r>
            <a:r>
              <a:rPr lang="fr-FR" sz="1600" dirty="0">
                <a:latin typeface="Ink Free" panose="03080402000500000000" pitchFamily="66" charset="0"/>
              </a:rPr>
              <a:t> et </a:t>
            </a:r>
            <a:r>
              <a:rPr lang="fr-FR" sz="1600" b="1" i="1" dirty="0">
                <a:latin typeface="Ink Free" panose="03080402000500000000" pitchFamily="66" charset="0"/>
              </a:rPr>
              <a:t>milliard </a:t>
            </a:r>
            <a:r>
              <a:rPr lang="fr-FR" sz="1600" dirty="0">
                <a:latin typeface="Ink Free" panose="03080402000500000000" pitchFamily="66" charset="0"/>
              </a:rPr>
              <a:t>pour placer les espaces au bon endroit. </a:t>
            </a:r>
          </a:p>
          <a:p>
            <a:r>
              <a:rPr lang="fr-FR" sz="1600" dirty="0">
                <a:latin typeface="Ink Free" panose="03080402000500000000" pitchFamily="66" charset="0"/>
              </a:rPr>
              <a:t>Quand il n’y a pas d’unité à un rang donné, il faut écrire un zéro.</a:t>
            </a:r>
          </a:p>
          <a:p>
            <a:r>
              <a:rPr lang="fr-FR" sz="1600" dirty="0">
                <a:latin typeface="Ink Free" panose="03080402000500000000" pitchFamily="66" charset="0"/>
              </a:rPr>
              <a:t>Tu peux t’aider d’un tableau de numération.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8D78B7-A413-ED5E-A329-A056436971E8}"/>
              </a:ext>
            </a:extLst>
          </p:cNvPr>
          <p:cNvSpPr txBox="1"/>
          <p:nvPr/>
        </p:nvSpPr>
        <p:spPr>
          <a:xfrm>
            <a:off x="0" y="1427004"/>
            <a:ext cx="11969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cinquante-neuf-</a:t>
            </a:r>
            <a:r>
              <a:rPr lang="fr-FR" sz="3000" b="1" dirty="0"/>
              <a:t>milliards</a:t>
            </a:r>
            <a:r>
              <a:rPr lang="fr-FR" sz="3000" dirty="0"/>
              <a:t>-deux-cents-</a:t>
            </a:r>
            <a:r>
              <a:rPr lang="fr-FR" sz="3000" b="1" dirty="0"/>
              <a:t>millions</a:t>
            </a:r>
            <a:r>
              <a:rPr lang="fr-FR" sz="3000" dirty="0"/>
              <a:t>-dix-huit-</a:t>
            </a:r>
            <a:r>
              <a:rPr lang="fr-FR" sz="3000" b="1" dirty="0"/>
              <a:t>mille</a:t>
            </a:r>
            <a:r>
              <a:rPr lang="fr-FR" sz="3000" dirty="0"/>
              <a:t>-quatre-vingt-dix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4AC81FD-F959-8C18-7D5C-3E98C7CEC17F}"/>
              </a:ext>
            </a:extLst>
          </p:cNvPr>
          <p:cNvCxnSpPr>
            <a:cxnSpLocks/>
          </p:cNvCxnSpPr>
          <p:nvPr/>
        </p:nvCxnSpPr>
        <p:spPr>
          <a:xfrm flipV="1">
            <a:off x="3149671" y="1868527"/>
            <a:ext cx="0" cy="369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39D5D09-1820-E702-05C0-99695DE3F6CA}"/>
              </a:ext>
            </a:extLst>
          </p:cNvPr>
          <p:cNvCxnSpPr>
            <a:cxnSpLocks/>
          </p:cNvCxnSpPr>
          <p:nvPr/>
        </p:nvCxnSpPr>
        <p:spPr>
          <a:xfrm flipV="1">
            <a:off x="6402279" y="1868526"/>
            <a:ext cx="0" cy="369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F2BFA8-0659-2B69-E9E5-FCF26C1F9948}"/>
              </a:ext>
            </a:extLst>
          </p:cNvPr>
          <p:cNvCxnSpPr>
            <a:cxnSpLocks/>
          </p:cNvCxnSpPr>
          <p:nvPr/>
        </p:nvCxnSpPr>
        <p:spPr>
          <a:xfrm flipV="1">
            <a:off x="8852095" y="1834251"/>
            <a:ext cx="0" cy="369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0E88F3F-C778-6F9C-E090-67A57E54D18D}"/>
              </a:ext>
            </a:extLst>
          </p:cNvPr>
          <p:cNvSpPr txBox="1"/>
          <p:nvPr/>
        </p:nvSpPr>
        <p:spPr>
          <a:xfrm>
            <a:off x="2843392" y="2223328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309D5D-9EC0-CC48-220F-47B103879E4D}"/>
              </a:ext>
            </a:extLst>
          </p:cNvPr>
          <p:cNvSpPr txBox="1"/>
          <p:nvPr/>
        </p:nvSpPr>
        <p:spPr>
          <a:xfrm>
            <a:off x="8661229" y="2165122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C9AB75-5B68-4926-D9EF-10DDD38D7867}"/>
              </a:ext>
            </a:extLst>
          </p:cNvPr>
          <p:cNvSpPr txBox="1"/>
          <p:nvPr/>
        </p:nvSpPr>
        <p:spPr>
          <a:xfrm>
            <a:off x="6096000" y="2201519"/>
            <a:ext cx="61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espace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562530-F3B4-2693-64CE-B9889ADBA621}"/>
              </a:ext>
            </a:extLst>
          </p:cNvPr>
          <p:cNvSpPr txBox="1"/>
          <p:nvPr/>
        </p:nvSpPr>
        <p:spPr>
          <a:xfrm>
            <a:off x="69746" y="2754971"/>
            <a:ext cx="119693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cinquante-neuf-</a:t>
            </a:r>
            <a:r>
              <a:rPr lang="fr-FR" sz="3000" b="1" dirty="0"/>
              <a:t>milliards</a:t>
            </a:r>
            <a:r>
              <a:rPr lang="fr-FR" sz="3000" dirty="0"/>
              <a:t>-deux-cents-</a:t>
            </a:r>
            <a:r>
              <a:rPr lang="fr-FR" sz="3000" b="1" dirty="0"/>
              <a:t>millions</a:t>
            </a:r>
            <a:r>
              <a:rPr lang="fr-FR" sz="3000" dirty="0"/>
              <a:t>-dix-huit-</a:t>
            </a:r>
            <a:r>
              <a:rPr lang="fr-FR" sz="3000" b="1" dirty="0"/>
              <a:t>mille</a:t>
            </a:r>
            <a:r>
              <a:rPr lang="fr-FR" sz="3000" dirty="0"/>
              <a:t>-quatre-vingt-dix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A003275-6C98-607A-C1A1-6D8B9F0655BF}"/>
              </a:ext>
            </a:extLst>
          </p:cNvPr>
          <p:cNvCxnSpPr/>
          <p:nvPr/>
        </p:nvCxnSpPr>
        <p:spPr>
          <a:xfrm>
            <a:off x="1023891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7536A09-050C-E468-7616-CD82D4D87C53}"/>
              </a:ext>
            </a:extLst>
          </p:cNvPr>
          <p:cNvCxnSpPr/>
          <p:nvPr/>
        </p:nvCxnSpPr>
        <p:spPr>
          <a:xfrm>
            <a:off x="1578745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2B4DB3C-C540-5C79-8C00-6A19E30F3012}"/>
              </a:ext>
            </a:extLst>
          </p:cNvPr>
          <p:cNvCxnSpPr/>
          <p:nvPr/>
        </p:nvCxnSpPr>
        <p:spPr>
          <a:xfrm>
            <a:off x="4165107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D5215FB-013D-7299-BB7E-E55112531779}"/>
              </a:ext>
            </a:extLst>
          </p:cNvPr>
          <p:cNvCxnSpPr/>
          <p:nvPr/>
        </p:nvCxnSpPr>
        <p:spPr>
          <a:xfrm>
            <a:off x="4687410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BAA6C9D-450F-3FEF-D88E-321224DB11E6}"/>
              </a:ext>
            </a:extLst>
          </p:cNvPr>
          <p:cNvCxnSpPr/>
          <p:nvPr/>
        </p:nvCxnSpPr>
        <p:spPr>
          <a:xfrm>
            <a:off x="5242264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C3E3111-D7AA-A3F2-A562-B9514A0E3554}"/>
              </a:ext>
            </a:extLst>
          </p:cNvPr>
          <p:cNvCxnSpPr/>
          <p:nvPr/>
        </p:nvCxnSpPr>
        <p:spPr>
          <a:xfrm>
            <a:off x="7149066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B34DC38-C31B-D7F1-7126-E20BD57F5B72}"/>
              </a:ext>
            </a:extLst>
          </p:cNvPr>
          <p:cNvCxnSpPr/>
          <p:nvPr/>
        </p:nvCxnSpPr>
        <p:spPr>
          <a:xfrm>
            <a:off x="7671369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DE44A66-D8D3-E5F1-87BF-B99C5F4A8309}"/>
              </a:ext>
            </a:extLst>
          </p:cNvPr>
          <p:cNvCxnSpPr/>
          <p:nvPr/>
        </p:nvCxnSpPr>
        <p:spPr>
          <a:xfrm>
            <a:off x="8226223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73CD60C-8C57-0C2A-D4C7-82DC3828EDA6}"/>
              </a:ext>
            </a:extLst>
          </p:cNvPr>
          <p:cNvCxnSpPr/>
          <p:nvPr/>
        </p:nvCxnSpPr>
        <p:spPr>
          <a:xfrm>
            <a:off x="10151616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581FD67-4ABC-8286-714F-FF98687846C3}"/>
              </a:ext>
            </a:extLst>
          </p:cNvPr>
          <p:cNvCxnSpPr/>
          <p:nvPr/>
        </p:nvCxnSpPr>
        <p:spPr>
          <a:xfrm>
            <a:off x="10673919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7C9EDDD-FB46-A044-D03B-50B730B46CD3}"/>
              </a:ext>
            </a:extLst>
          </p:cNvPr>
          <p:cNvCxnSpPr/>
          <p:nvPr/>
        </p:nvCxnSpPr>
        <p:spPr>
          <a:xfrm>
            <a:off x="11228773" y="3667136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6AC986C-D55F-A472-9E68-DD4C6DB4A3B6}"/>
              </a:ext>
            </a:extLst>
          </p:cNvPr>
          <p:cNvSpPr txBox="1"/>
          <p:nvPr/>
        </p:nvSpPr>
        <p:spPr>
          <a:xfrm>
            <a:off x="1083075" y="3321758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4D83F1-0DF6-FE55-29C7-228BE6D3CDBA}"/>
              </a:ext>
            </a:extLst>
          </p:cNvPr>
          <p:cNvSpPr txBox="1"/>
          <p:nvPr/>
        </p:nvSpPr>
        <p:spPr>
          <a:xfrm>
            <a:off x="4240991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69D7276-9520-7218-A9EE-41E1FEA6E59D}"/>
              </a:ext>
            </a:extLst>
          </p:cNvPr>
          <p:cNvSpPr txBox="1"/>
          <p:nvPr/>
        </p:nvSpPr>
        <p:spPr>
          <a:xfrm>
            <a:off x="4814652" y="3325918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52A2CAF-E09F-DF7E-D244-7E6EABBB39C8}"/>
              </a:ext>
            </a:extLst>
          </p:cNvPr>
          <p:cNvSpPr txBox="1"/>
          <p:nvPr/>
        </p:nvSpPr>
        <p:spPr>
          <a:xfrm>
            <a:off x="5320688" y="3321758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C8C528-BDBE-ABF6-28D7-140823F83A2C}"/>
              </a:ext>
            </a:extLst>
          </p:cNvPr>
          <p:cNvSpPr txBox="1"/>
          <p:nvPr/>
        </p:nvSpPr>
        <p:spPr>
          <a:xfrm>
            <a:off x="7211730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EC9CCD-21DC-880B-3F5C-0B0C04E30F20}"/>
              </a:ext>
            </a:extLst>
          </p:cNvPr>
          <p:cNvSpPr txBox="1"/>
          <p:nvPr/>
        </p:nvSpPr>
        <p:spPr>
          <a:xfrm>
            <a:off x="7768382" y="3335978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3EFDB88-A58D-1C45-5A64-7B3010951597}"/>
              </a:ext>
            </a:extLst>
          </p:cNvPr>
          <p:cNvSpPr txBox="1"/>
          <p:nvPr/>
        </p:nvSpPr>
        <p:spPr>
          <a:xfrm>
            <a:off x="8274410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6006B2C-0681-19A2-F7CE-E93BA83E3F9D}"/>
              </a:ext>
            </a:extLst>
          </p:cNvPr>
          <p:cNvSpPr txBox="1"/>
          <p:nvPr/>
        </p:nvSpPr>
        <p:spPr>
          <a:xfrm>
            <a:off x="10731095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47DD57F-12F8-8622-89D5-2C0E65371620}"/>
              </a:ext>
            </a:extLst>
          </p:cNvPr>
          <p:cNvSpPr txBox="1"/>
          <p:nvPr/>
        </p:nvSpPr>
        <p:spPr>
          <a:xfrm>
            <a:off x="11316407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BDAF2E9-1798-890E-70E3-584A0C7E1B05}"/>
              </a:ext>
            </a:extLst>
          </p:cNvPr>
          <p:cNvSpPr txBox="1"/>
          <p:nvPr/>
        </p:nvSpPr>
        <p:spPr>
          <a:xfrm>
            <a:off x="10254977" y="334571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2509395-D42C-5835-F306-483ED8955CC8}"/>
              </a:ext>
            </a:extLst>
          </p:cNvPr>
          <p:cNvSpPr/>
          <p:nvPr/>
        </p:nvSpPr>
        <p:spPr>
          <a:xfrm>
            <a:off x="69746" y="2675659"/>
            <a:ext cx="2508486" cy="6923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ADE7FE2-0893-9DCF-2A60-B77576FD59A4}"/>
              </a:ext>
            </a:extLst>
          </p:cNvPr>
          <p:cNvSpPr/>
          <p:nvPr/>
        </p:nvSpPr>
        <p:spPr>
          <a:xfrm>
            <a:off x="4101483" y="2722037"/>
            <a:ext cx="1821982" cy="58693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8AFD87E-6273-1D6B-FBDE-020DDECCC725}"/>
              </a:ext>
            </a:extLst>
          </p:cNvPr>
          <p:cNvSpPr/>
          <p:nvPr/>
        </p:nvSpPr>
        <p:spPr>
          <a:xfrm>
            <a:off x="7279355" y="2694947"/>
            <a:ext cx="1223338" cy="6580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091BDF9-D849-5B27-2BCB-237012B46CEE}"/>
              </a:ext>
            </a:extLst>
          </p:cNvPr>
          <p:cNvSpPr/>
          <p:nvPr/>
        </p:nvSpPr>
        <p:spPr>
          <a:xfrm>
            <a:off x="9476852" y="2754971"/>
            <a:ext cx="2508486" cy="6130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8A2F04-1D37-B59F-51C2-6FC9E09F2DF5}"/>
              </a:ext>
            </a:extLst>
          </p:cNvPr>
          <p:cNvSpPr txBox="1"/>
          <p:nvPr/>
        </p:nvSpPr>
        <p:spPr>
          <a:xfrm>
            <a:off x="203088" y="4598140"/>
            <a:ext cx="2855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59  200  018  090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5E6C34-D20C-930E-3C3D-294CDD7AA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082" y="3836305"/>
            <a:ext cx="6296393" cy="1665712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E8A6152-5A09-2B5D-625C-B5D838232519}"/>
              </a:ext>
            </a:extLst>
          </p:cNvPr>
          <p:cNvCxnSpPr/>
          <p:nvPr/>
        </p:nvCxnSpPr>
        <p:spPr>
          <a:xfrm>
            <a:off x="0" y="5502017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A42E4BC2-4B8D-9553-AB42-FC36B2ED9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6971" y="5543132"/>
            <a:ext cx="1138610" cy="121344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5FF3420-26C8-C32E-A1CC-0F679DCEB6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0"/>
                    </a14:imgEffect>
                    <a14:imgEffect>
                      <a14:saturation sat="0"/>
                    </a14:imgEffect>
                    <a14:imgEffect>
                      <a14:brightnessContrast bright="17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" t="78829" r="11168" b="1646"/>
          <a:stretch/>
        </p:blipFill>
        <p:spPr>
          <a:xfrm>
            <a:off x="1323989" y="5849015"/>
            <a:ext cx="5090921" cy="8926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3BBDE1-0E10-D811-DA5D-98DA633A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1" y="5820107"/>
            <a:ext cx="882015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DC293D5A-E8A7-79B8-49F2-46B13981EB67}"/>
              </a:ext>
            </a:extLst>
          </p:cNvPr>
          <p:cNvSpPr txBox="1"/>
          <p:nvPr/>
        </p:nvSpPr>
        <p:spPr>
          <a:xfrm>
            <a:off x="852692" y="5434651"/>
            <a:ext cx="150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Pour s’entraîner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38376D7-4253-EE96-16D3-2DE22B09A4FD}"/>
              </a:ext>
            </a:extLst>
          </p:cNvPr>
          <p:cNvSpPr txBox="1"/>
          <p:nvPr/>
        </p:nvSpPr>
        <p:spPr>
          <a:xfrm>
            <a:off x="6584026" y="5908092"/>
            <a:ext cx="314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Des vidéos pour mieux comprendre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C891903-D4CA-0289-80BC-D88159218A56}"/>
              </a:ext>
            </a:extLst>
          </p:cNvPr>
          <p:cNvCxnSpPr/>
          <p:nvPr/>
        </p:nvCxnSpPr>
        <p:spPr>
          <a:xfrm>
            <a:off x="501588" y="3646422"/>
            <a:ext cx="4350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359C1BD7-1921-3C86-4DF2-3764617AB4D6}"/>
              </a:ext>
            </a:extLst>
          </p:cNvPr>
          <p:cNvSpPr txBox="1"/>
          <p:nvPr/>
        </p:nvSpPr>
        <p:spPr>
          <a:xfrm>
            <a:off x="1666379" y="3324637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D037EE1-E612-B97A-EC01-54F2EACA5FA1}"/>
              </a:ext>
            </a:extLst>
          </p:cNvPr>
          <p:cNvSpPr txBox="1"/>
          <p:nvPr/>
        </p:nvSpPr>
        <p:spPr>
          <a:xfrm>
            <a:off x="557578" y="3330892"/>
            <a:ext cx="2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</a:t>
            </a:r>
          </a:p>
        </p:txBody>
      </p:sp>
      <p:pic>
        <p:nvPicPr>
          <p:cNvPr id="5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5651BC0-003E-17B5-F34F-6864FADEF6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E3C05F7-C3B4-174D-CBA5-60331458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39" y="5576002"/>
            <a:ext cx="1099181" cy="10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8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64"/>
    </mc:Choice>
    <mc:Fallback xmlns="">
      <p:transition spd="slow" advTm="148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9" grpId="0"/>
      <p:bldP spid="51" grpId="0"/>
      <p:bldP spid="55" grpId="0"/>
      <p:bldP spid="56" grpId="0"/>
      <p:bldP spid="56" grpId="1"/>
    </p:bldLst>
  </p:timing>
  <p:extLst>
    <p:ext uri="{E180D4A7-C9FB-4DFB-919C-405C955672EB}">
      <p14:showEvtLst xmlns:p14="http://schemas.microsoft.com/office/powerpoint/2010/main">
        <p14:playEvt time="1722" objId="50"/>
        <p14:stopEvt time="148205" objId="5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7|25.9|6.4|1.4|1|7.8|0.8|15.2|7.7|21.5|12|7.4|12.2|6.1|2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1|21.6|7.2|1|1|16.3|7.2|2.3|12.7|5.6|3.7|2.8|3.6|15.8|1.5|2.8|5|14|8.2|1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çon vierge" id="{F01AEDF6-9C52-4650-908C-17A67E92C762}" vid="{D370285F-C83C-49AB-BA66-78124FCE1E09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çon vierge" id="{F01AEDF6-9C52-4650-908C-17A67E92C762}" vid="{97C838F4-5266-4382-8032-94BF9B4DDF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leçon vierge</Template>
  <TotalTime>192</TotalTime>
  <Words>236</Words>
  <Application>Microsoft Office PowerPoint</Application>
  <PresentationFormat>Grand écran</PresentationFormat>
  <Paragraphs>44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Ink Free</vt:lpstr>
      <vt:lpstr>Thème Office</vt:lpstr>
      <vt:lpstr>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Espace Culturel</dc:creator>
  <cp:lastModifiedBy>Espace Culturel</cp:lastModifiedBy>
  <cp:revision>12</cp:revision>
  <dcterms:created xsi:type="dcterms:W3CDTF">2022-08-06T06:26:29Z</dcterms:created>
  <dcterms:modified xsi:type="dcterms:W3CDTF">2022-08-19T06:34:09Z</dcterms:modified>
</cp:coreProperties>
</file>