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  <p:sldMasterId id="2147484281" r:id="rId2"/>
    <p:sldMasterId id="2147484084" r:id="rId3"/>
    <p:sldMasterId id="2147484344" r:id="rId4"/>
  </p:sldMasterIdLst>
  <p:notesMasterIdLst>
    <p:notesMasterId r:id="rId13"/>
  </p:notesMasterIdLst>
  <p:handoutMasterIdLst>
    <p:handoutMasterId r:id="rId14"/>
  </p:handoutMasterIdLst>
  <p:sldIdLst>
    <p:sldId id="276" r:id="rId5"/>
    <p:sldId id="292" r:id="rId6"/>
    <p:sldId id="290" r:id="rId7"/>
    <p:sldId id="293" r:id="rId8"/>
    <p:sldId id="283" r:id="rId9"/>
    <p:sldId id="265" r:id="rId10"/>
    <p:sldId id="294" r:id="rId11"/>
    <p:sldId id="295" r:id="rId12"/>
  </p:sldIdLst>
  <p:sldSz cx="9144000" cy="6858000" type="screen4x3"/>
  <p:notesSz cx="6797675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3D3D3"/>
    <a:srgbClr val="AFEDF7"/>
    <a:srgbClr val="018391"/>
    <a:srgbClr val="DAA600"/>
    <a:srgbClr val="F8CA06"/>
    <a:srgbClr val="FFFF00"/>
    <a:srgbClr val="FF5B5B"/>
    <a:srgbClr val="009999"/>
    <a:srgbClr val="0099CC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91689" autoAdjust="0"/>
  </p:normalViewPr>
  <p:slideViewPr>
    <p:cSldViewPr>
      <p:cViewPr>
        <p:scale>
          <a:sx n="100" d="100"/>
          <a:sy n="100" d="100"/>
        </p:scale>
        <p:origin x="-270" y="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330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726"/>
            <a:ext cx="294640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726"/>
            <a:ext cx="294640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40900A5-FF47-4A72-91C3-DFDEF6A8BB5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982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91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91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pPr>
              <a:defRPr/>
            </a:pPr>
            <a:fld id="{F2122174-4FEF-4644-89F3-959EBC9363C5}" type="datetimeFigureOut">
              <a:rPr lang="fr-FR"/>
              <a:pPr>
                <a:defRPr/>
              </a:pPr>
              <a:t>03/04/2018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60"/>
            <a:ext cx="5438775" cy="446841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726"/>
            <a:ext cx="2946400" cy="496491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1726"/>
            <a:ext cx="2946400" cy="496491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A5B987B3-46BA-45B8-A5D2-457234C590C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4710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B8790-2FAB-4BB4-8064-7A2A50D24B2C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997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987B3-46BA-45B8-A5D2-457234C590CD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984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Pbl</a:t>
            </a:r>
            <a:r>
              <a:rPr lang="fr-FR" dirty="0" smtClean="0"/>
              <a:t> de sauvegarde : 220 caractères</a:t>
            </a:r>
            <a:br>
              <a:rPr lang="fr-FR" dirty="0" smtClean="0"/>
            </a:br>
            <a:r>
              <a:rPr lang="fr-FR" dirty="0" smtClean="0"/>
              <a:t>Attention à la taille du chemin complet avec les préfixes (50 caractères</a:t>
            </a:r>
            <a:r>
              <a:rPr lang="fr-FR" baseline="0" dirty="0" smtClean="0"/>
              <a:t> pour la technique Réseau) jusqu’à l’entrée 1ere niveau (5 briques)</a:t>
            </a:r>
          </a:p>
          <a:p>
            <a:r>
              <a:rPr lang="fr-FR" baseline="0" dirty="0" smtClean="0"/>
              <a:t>EX 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987B3-46BA-45B8-A5D2-457234C590CD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529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80AB4A-C2CC-4D97-B6A2-A8A2F0BF2D02}" type="slidenum">
              <a:rPr lang="fr-FR" altLang="fr-FR" smtClean="0">
                <a:latin typeface="Garamond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fr-FR" altLang="fr-FR" smtClean="0">
              <a:latin typeface="Garamond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0" y="-26988"/>
            <a:ext cx="9144000" cy="6884988"/>
          </a:xfrm>
          <a:prstGeom prst="roundRect">
            <a:avLst>
              <a:gd name="adj" fmla="val 1272"/>
            </a:avLst>
          </a:prstGeom>
          <a:gradFill>
            <a:gsLst>
              <a:gs pos="42000">
                <a:schemeClr val="tx2"/>
              </a:gs>
              <a:gs pos="92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14288" y="5857875"/>
            <a:ext cx="10310812" cy="10509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tx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tx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1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264275"/>
            <a:ext cx="6245225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755576" y="5585471"/>
            <a:ext cx="11740" cy="795857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4" name="Line 14"/>
          <p:cNvSpPr>
            <a:spLocks noChangeShapeType="1"/>
          </p:cNvSpPr>
          <p:nvPr userDrawn="1"/>
        </p:nvSpPr>
        <p:spPr bwMode="auto">
          <a:xfrm>
            <a:off x="546150" y="66675"/>
            <a:ext cx="425450" cy="0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-139700" y="430039"/>
            <a:ext cx="0" cy="1774825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865" y="2435176"/>
            <a:ext cx="7772400" cy="648072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582438"/>
      </p:ext>
    </p:extLst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404665"/>
            <a:ext cx="8229600" cy="648072"/>
          </a:xfrm>
        </p:spPr>
        <p:txBody>
          <a:bodyPr/>
          <a:lstStyle>
            <a:lvl1pPr>
              <a:defRPr sz="24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7544" y="2055179"/>
            <a:ext cx="7408862" cy="3894101"/>
          </a:xfrm>
          <a:prstGeom prst="rect">
            <a:avLst/>
          </a:prstGeom>
        </p:spPr>
        <p:txBody>
          <a:bodyPr/>
          <a:lstStyle>
            <a:lvl1pPr marL="274320" indent="-274320">
              <a:buFontTx/>
              <a:buBlip>
                <a:blip r:embed="rId2"/>
              </a:buBlip>
              <a:defRPr sz="2000" b="1">
                <a:solidFill>
                  <a:schemeClr val="accent5">
                    <a:lumMod val="75000"/>
                  </a:schemeClr>
                </a:solidFill>
              </a:defRPr>
            </a:lvl1pPr>
            <a:lvl2pPr marL="576263" indent="-274320">
              <a:buClr>
                <a:srgbClr val="DAA600"/>
              </a:buClr>
              <a:buFont typeface="Wingdings" pitchFamily="2" charset="2"/>
              <a:buChar char="§"/>
              <a:defRPr sz="1800" b="1">
                <a:solidFill>
                  <a:srgbClr val="DAA600"/>
                </a:solidFill>
              </a:defRPr>
            </a:lvl2pPr>
            <a:lvl3pPr marL="855663" indent="-228600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3pPr>
            <a:lvl4pPr marL="914400" indent="0">
              <a:buNone/>
              <a:defRPr sz="1400" b="1">
                <a:solidFill>
                  <a:schemeClr val="tx1"/>
                </a:solidFill>
              </a:defRPr>
            </a:lvl4pPr>
            <a:lvl5pPr marL="1160463" indent="0"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4/3/2018</a:t>
            </a:fld>
            <a:r>
              <a:rPr lang="en-US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16913" y="6496050"/>
            <a:ext cx="441325" cy="2460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AA2D30B9-167E-4961-899B-DA170AC696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79276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3"/>
          <p:cNvSpPr/>
          <p:nvPr/>
        </p:nvSpPr>
        <p:spPr>
          <a:xfrm>
            <a:off x="0" y="14288"/>
            <a:ext cx="9144000" cy="5011737"/>
          </a:xfrm>
          <a:prstGeom prst="roundRect">
            <a:avLst>
              <a:gd name="adj" fmla="val 0"/>
            </a:avLst>
          </a:prstGeom>
          <a:gradFill>
            <a:gsLst>
              <a:gs pos="39000">
                <a:schemeClr val="tx2"/>
              </a:gs>
              <a:gs pos="99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Freeform 14"/>
          <p:cNvSpPr>
            <a:spLocks/>
          </p:cNvSpPr>
          <p:nvPr/>
        </p:nvSpPr>
        <p:spPr bwMode="hidden">
          <a:xfrm>
            <a:off x="6046788" y="4203700"/>
            <a:ext cx="3097212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tx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tx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8" name="Freeform 10"/>
          <p:cNvSpPr>
            <a:spLocks/>
          </p:cNvSpPr>
          <p:nvPr userDrawn="1"/>
        </p:nvSpPr>
        <p:spPr bwMode="hidden">
          <a:xfrm>
            <a:off x="0" y="4059238"/>
            <a:ext cx="9144000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9" name="Groupe 25"/>
          <p:cNvGrpSpPr>
            <a:grpSpLocks/>
          </p:cNvGrpSpPr>
          <p:nvPr userDrawn="1"/>
        </p:nvGrpSpPr>
        <p:grpSpPr bwMode="auto">
          <a:xfrm>
            <a:off x="-2344738" y="5692775"/>
            <a:ext cx="15409863" cy="15979775"/>
            <a:chOff x="-2345297" y="5693197"/>
            <a:chExt cx="15409954" cy="15979874"/>
          </a:xfrm>
        </p:grpSpPr>
        <p:sp>
          <p:nvSpPr>
            <p:cNvPr id="10" name="Line 13"/>
            <p:cNvSpPr>
              <a:spLocks noChangeShapeType="1"/>
            </p:cNvSpPr>
            <p:nvPr userDrawn="1"/>
          </p:nvSpPr>
          <p:spPr bwMode="auto">
            <a:xfrm>
              <a:off x="715963" y="5915025"/>
              <a:ext cx="360362" cy="0"/>
            </a:xfrm>
            <a:prstGeom prst="line">
              <a:avLst/>
            </a:prstGeom>
            <a:noFill/>
            <a:ln w="635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14"/>
            <p:cNvSpPr>
              <a:spLocks noChangeShapeType="1"/>
            </p:cNvSpPr>
            <p:nvPr userDrawn="1"/>
          </p:nvSpPr>
          <p:spPr bwMode="auto">
            <a:xfrm>
              <a:off x="715963" y="5911850"/>
              <a:ext cx="0" cy="482600"/>
            </a:xfrm>
            <a:prstGeom prst="line">
              <a:avLst/>
            </a:pr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Arc 15"/>
            <p:cNvSpPr>
              <a:spLocks/>
            </p:cNvSpPr>
            <p:nvPr userDrawn="1"/>
          </p:nvSpPr>
          <p:spPr bwMode="auto">
            <a:xfrm rot="-4078652">
              <a:off x="-2576233" y="6032182"/>
              <a:ext cx="15871825" cy="15409954"/>
            </a:xfrm>
            <a:custGeom>
              <a:avLst/>
              <a:gdLst>
                <a:gd name="T0" fmla="*/ 2147483647 w 20951"/>
                <a:gd name="T1" fmla="*/ 0 h 13656"/>
                <a:gd name="T2" fmla="*/ 2147483647 w 20951"/>
                <a:gd name="T3" fmla="*/ 2147483647 h 13656"/>
                <a:gd name="T4" fmla="*/ 0 w 20951"/>
                <a:gd name="T5" fmla="*/ 2147483647 h 136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51" h="13656" fill="none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</a:path>
                <a:path w="20951" h="13656" stroke="0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  <a:lnTo>
                    <a:pt x="0" y="13656"/>
                  </a:lnTo>
                  <a:lnTo>
                    <a:pt x="16735" y="-1"/>
                  </a:lnTo>
                  <a:close/>
                </a:path>
              </a:pathLst>
            </a:custGeom>
            <a:noFill/>
            <a:ln w="508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3" name="Groupe 29"/>
            <p:cNvGrpSpPr>
              <a:grpSpLocks/>
            </p:cNvGrpSpPr>
            <p:nvPr userDrawn="1"/>
          </p:nvGrpSpPr>
          <p:grpSpPr bwMode="auto">
            <a:xfrm>
              <a:off x="8326438" y="5693197"/>
              <a:ext cx="360362" cy="1008062"/>
              <a:chOff x="8326438" y="5693197"/>
              <a:chExt cx="360362" cy="1008062"/>
            </a:xfrm>
          </p:grpSpPr>
          <p:sp>
            <p:nvSpPr>
              <p:cNvPr id="14" name="Line 17"/>
              <p:cNvSpPr>
                <a:spLocks noChangeShapeType="1"/>
              </p:cNvSpPr>
              <p:nvPr userDrawn="1"/>
            </p:nvSpPr>
            <p:spPr bwMode="auto">
              <a:xfrm>
                <a:off x="8686800" y="5693197"/>
                <a:ext cx="0" cy="1008062"/>
              </a:xfrm>
              <a:prstGeom prst="line">
                <a:avLst/>
              </a:prstGeom>
              <a:noFill/>
              <a:ln w="635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" name="Line 18"/>
              <p:cNvSpPr>
                <a:spLocks noChangeShapeType="1"/>
              </p:cNvSpPr>
              <p:nvPr userDrawn="1"/>
            </p:nvSpPr>
            <p:spPr bwMode="auto">
              <a:xfrm>
                <a:off x="8326438" y="6701259"/>
                <a:ext cx="360362" cy="0"/>
              </a:xfrm>
              <a:prstGeom prst="line">
                <a:avLst/>
              </a:prstGeom>
              <a:noFill/>
              <a:ln w="635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l">
              <a:defRPr sz="3200" b="1" cap="none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5A6D4A9A-9900-4D16-97FE-B77FDBE168C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00659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14"/>
          <p:cNvGrpSpPr>
            <a:grpSpLocks/>
          </p:cNvGrpSpPr>
          <p:nvPr userDrawn="1"/>
        </p:nvGrpSpPr>
        <p:grpSpPr bwMode="auto">
          <a:xfrm>
            <a:off x="-2344738" y="5692775"/>
            <a:ext cx="15409863" cy="15979775"/>
            <a:chOff x="-2345297" y="5693197"/>
            <a:chExt cx="15409954" cy="15979874"/>
          </a:xfrm>
        </p:grpSpPr>
        <p:sp>
          <p:nvSpPr>
            <p:cNvPr id="5" name="Line 13"/>
            <p:cNvSpPr>
              <a:spLocks noChangeShapeType="1"/>
            </p:cNvSpPr>
            <p:nvPr userDrawn="1"/>
          </p:nvSpPr>
          <p:spPr bwMode="auto">
            <a:xfrm>
              <a:off x="715963" y="5915025"/>
              <a:ext cx="360362" cy="0"/>
            </a:xfrm>
            <a:prstGeom prst="line">
              <a:avLst/>
            </a:prstGeom>
            <a:noFill/>
            <a:ln w="635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Line 14"/>
            <p:cNvSpPr>
              <a:spLocks noChangeShapeType="1"/>
            </p:cNvSpPr>
            <p:nvPr userDrawn="1"/>
          </p:nvSpPr>
          <p:spPr bwMode="auto">
            <a:xfrm>
              <a:off x="715963" y="5911850"/>
              <a:ext cx="0" cy="482600"/>
            </a:xfrm>
            <a:prstGeom prst="line">
              <a:avLst/>
            </a:pr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Arc 15"/>
            <p:cNvSpPr>
              <a:spLocks/>
            </p:cNvSpPr>
            <p:nvPr userDrawn="1"/>
          </p:nvSpPr>
          <p:spPr bwMode="auto">
            <a:xfrm rot="-4078652">
              <a:off x="-2576233" y="6032182"/>
              <a:ext cx="15871825" cy="15409954"/>
            </a:xfrm>
            <a:custGeom>
              <a:avLst/>
              <a:gdLst>
                <a:gd name="T0" fmla="*/ 2147483647 w 20951"/>
                <a:gd name="T1" fmla="*/ 0 h 13656"/>
                <a:gd name="T2" fmla="*/ 2147483647 w 20951"/>
                <a:gd name="T3" fmla="*/ 2147483647 h 13656"/>
                <a:gd name="T4" fmla="*/ 0 w 20951"/>
                <a:gd name="T5" fmla="*/ 2147483647 h 136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51" h="13656" fill="none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</a:path>
                <a:path w="20951" h="13656" stroke="0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  <a:lnTo>
                    <a:pt x="0" y="13656"/>
                  </a:lnTo>
                  <a:lnTo>
                    <a:pt x="16735" y="-1"/>
                  </a:lnTo>
                  <a:close/>
                </a:path>
              </a:pathLst>
            </a:custGeom>
            <a:noFill/>
            <a:ln w="508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9" name="Groupe 23"/>
            <p:cNvGrpSpPr>
              <a:grpSpLocks/>
            </p:cNvGrpSpPr>
            <p:nvPr userDrawn="1"/>
          </p:nvGrpSpPr>
          <p:grpSpPr bwMode="auto">
            <a:xfrm>
              <a:off x="8326438" y="5693197"/>
              <a:ext cx="360362" cy="1008062"/>
              <a:chOff x="8326438" y="5693197"/>
              <a:chExt cx="360362" cy="1008062"/>
            </a:xfrm>
          </p:grpSpPr>
          <p:sp>
            <p:nvSpPr>
              <p:cNvPr id="10" name="Line 17"/>
              <p:cNvSpPr>
                <a:spLocks noChangeShapeType="1"/>
              </p:cNvSpPr>
              <p:nvPr userDrawn="1"/>
            </p:nvSpPr>
            <p:spPr bwMode="auto">
              <a:xfrm>
                <a:off x="8686800" y="5693197"/>
                <a:ext cx="0" cy="1008062"/>
              </a:xfrm>
              <a:prstGeom prst="line">
                <a:avLst/>
              </a:prstGeom>
              <a:noFill/>
              <a:ln w="635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" name="Line 18"/>
              <p:cNvSpPr>
                <a:spLocks noChangeShapeType="1"/>
              </p:cNvSpPr>
              <p:nvPr userDrawn="1"/>
            </p:nvSpPr>
            <p:spPr bwMode="auto">
              <a:xfrm>
                <a:off x="8326438" y="6701259"/>
                <a:ext cx="360362" cy="0"/>
              </a:xfrm>
              <a:prstGeom prst="line">
                <a:avLst/>
              </a:prstGeom>
              <a:noFill/>
              <a:ln w="635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2" name="Line 14"/>
          <p:cNvSpPr>
            <a:spLocks noChangeShapeType="1"/>
          </p:cNvSpPr>
          <p:nvPr userDrawn="1"/>
        </p:nvSpPr>
        <p:spPr bwMode="auto">
          <a:xfrm>
            <a:off x="0" y="-365125"/>
            <a:ext cx="467995" cy="0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-695325" y="210151"/>
            <a:ext cx="0" cy="1846833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4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6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58624"/>
            <a:ext cx="7408862" cy="3894101"/>
          </a:xfrm>
          <a:prstGeom prst="rect">
            <a:avLst/>
          </a:prstGeom>
        </p:spPr>
        <p:txBody>
          <a:bodyPr/>
          <a:lstStyle>
            <a:lvl1pPr marL="274320" indent="-274320">
              <a:buFontTx/>
              <a:buBlip>
                <a:blip r:embed="rId2"/>
              </a:buBlip>
              <a:defRPr sz="2000" b="1">
                <a:solidFill>
                  <a:srgbClr val="C00000"/>
                </a:solidFill>
              </a:defRPr>
            </a:lvl1pPr>
            <a:lvl2pPr marL="576263" indent="-274320">
              <a:buClr>
                <a:srgbClr val="92D050"/>
              </a:buClr>
              <a:buFont typeface="Wingdings" pitchFamily="2" charset="2"/>
              <a:buChar char="§"/>
              <a:defRPr sz="1800" b="1">
                <a:solidFill>
                  <a:srgbClr val="808080"/>
                </a:solidFill>
              </a:defRPr>
            </a:lvl2pPr>
            <a:lvl3pPr marL="855663" indent="-228600">
              <a:buClr>
                <a:schemeClr val="accent5"/>
              </a:buClr>
              <a:buFont typeface="Arial" pitchFamily="34" charset="0"/>
              <a:buChar char="•"/>
              <a:defRPr sz="1600" b="1">
                <a:latin typeface="+mn-lt"/>
              </a:defRPr>
            </a:lvl3pPr>
            <a:lvl4pPr marL="914400" indent="0">
              <a:buNone/>
              <a:defRPr sz="1400" b="1">
                <a:solidFill>
                  <a:schemeClr val="tx1"/>
                </a:solidFill>
              </a:defRPr>
            </a:lvl4pPr>
            <a:lvl5pPr marL="1160463" indent="0"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19" y="332656"/>
            <a:ext cx="7692617" cy="650336"/>
          </a:xfrm>
        </p:spPr>
        <p:txBody>
          <a:bodyPr>
            <a:normAutofit/>
          </a:bodyPr>
          <a:lstStyle>
            <a:lvl1pPr algn="l">
              <a:defRPr lang="en-US" sz="2400" b="1" kern="1200" dirty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C1DC74E6-4EF8-49E9-A18F-18DBAD20A6A3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3356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"/>
          <p:cNvSpPr>
            <a:spLocks noChangeShapeType="1"/>
          </p:cNvSpPr>
          <p:nvPr userDrawn="1"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Arc 15"/>
          <p:cNvSpPr>
            <a:spLocks/>
          </p:cNvSpPr>
          <p:nvPr userDrawn="1"/>
        </p:nvSpPr>
        <p:spPr bwMode="auto">
          <a:xfrm rot="17521348">
            <a:off x="-2575719" y="6031706"/>
            <a:ext cx="15871825" cy="15409863"/>
          </a:xfrm>
          <a:custGeom>
            <a:avLst/>
            <a:gdLst>
              <a:gd name="T0" fmla="*/ 2147483647 w 20951"/>
              <a:gd name="T1" fmla="*/ 0 h 13656"/>
              <a:gd name="T2" fmla="*/ 2147483647 w 20951"/>
              <a:gd name="T3" fmla="*/ 2147483647 h 13656"/>
              <a:gd name="T4" fmla="*/ 0 w 20951"/>
              <a:gd name="T5" fmla="*/ 2147483647 h 136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51" h="13656" fill="none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</a:path>
              <a:path w="20951" h="13656" stroke="0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  <a:lnTo>
                  <a:pt x="0" y="13656"/>
                </a:lnTo>
                <a:lnTo>
                  <a:pt x="16735" y="-1"/>
                </a:lnTo>
                <a:close/>
              </a:path>
            </a:pathLst>
          </a:custGeom>
          <a:noFill/>
          <a:ln w="5080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8686800" y="5692775"/>
            <a:ext cx="0" cy="1008063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18"/>
          <p:cNvSpPr>
            <a:spLocks noChangeShapeType="1"/>
          </p:cNvSpPr>
          <p:nvPr userDrawn="1"/>
        </p:nvSpPr>
        <p:spPr bwMode="auto">
          <a:xfrm>
            <a:off x="8326438" y="6700838"/>
            <a:ext cx="360362" cy="0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C0526114-78EC-4077-B5CC-1331257C8A6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99361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 et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WordPictureWatermark1" descr="gratte1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800281"/>
            <a:ext cx="9129712" cy="608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938" y="6613525"/>
            <a:ext cx="3786187" cy="233363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3" name="Rounded Rectangle 13"/>
          <p:cNvSpPr/>
          <p:nvPr/>
        </p:nvSpPr>
        <p:spPr>
          <a:xfrm>
            <a:off x="0" y="-27384"/>
            <a:ext cx="9144000" cy="4953397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139AAE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grpSp>
        <p:nvGrpSpPr>
          <p:cNvPr id="55" name="Groupe 54"/>
          <p:cNvGrpSpPr/>
          <p:nvPr userDrawn="1"/>
        </p:nvGrpSpPr>
        <p:grpSpPr>
          <a:xfrm>
            <a:off x="827584" y="-27382"/>
            <a:ext cx="432048" cy="4265895"/>
            <a:chOff x="1460680" y="146901"/>
            <a:chExt cx="1133766" cy="5767701"/>
          </a:xfrm>
        </p:grpSpPr>
        <p:cxnSp>
          <p:nvCxnSpPr>
            <p:cNvPr id="59" name="Line 317"/>
            <p:cNvCxnSpPr/>
            <p:nvPr userDrawn="1"/>
          </p:nvCxnSpPr>
          <p:spPr bwMode="auto">
            <a:xfrm>
              <a:off x="1460680" y="5914602"/>
              <a:ext cx="113376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318"/>
            <p:cNvCxnSpPr/>
            <p:nvPr userDrawn="1"/>
          </p:nvCxnSpPr>
          <p:spPr bwMode="auto">
            <a:xfrm flipV="1">
              <a:off x="1471612" y="146901"/>
              <a:ext cx="0" cy="576770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rgbClr val="139AA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259903"/>
            <a:ext cx="6267492" cy="76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" name="Groupe 53"/>
          <p:cNvGrpSpPr/>
          <p:nvPr userDrawn="1"/>
        </p:nvGrpSpPr>
        <p:grpSpPr>
          <a:xfrm>
            <a:off x="7896261" y="203813"/>
            <a:ext cx="996524" cy="1569004"/>
            <a:chOff x="10070578" y="370292"/>
            <a:chExt cx="996524" cy="1258888"/>
          </a:xfrm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48" name="Rectangle 8"/>
            <p:cNvSpPr>
              <a:spLocks noChangeArrowheads="1"/>
            </p:cNvSpPr>
            <p:nvPr userDrawn="1"/>
          </p:nvSpPr>
          <p:spPr bwMode="auto">
            <a:xfrm>
              <a:off x="10070578" y="370292"/>
              <a:ext cx="46038" cy="1258888"/>
            </a:xfrm>
            <a:prstGeom prst="rect">
              <a:avLst/>
            </a:prstGeom>
            <a:solidFill>
              <a:srgbClr val="8EAC2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49" name="Rectangle 9"/>
            <p:cNvSpPr>
              <a:spLocks noChangeArrowheads="1"/>
            </p:cNvSpPr>
            <p:nvPr userDrawn="1"/>
          </p:nvSpPr>
          <p:spPr bwMode="auto">
            <a:xfrm>
              <a:off x="10346481" y="370292"/>
              <a:ext cx="130175" cy="1258888"/>
            </a:xfrm>
            <a:prstGeom prst="rect">
              <a:avLst/>
            </a:prstGeom>
            <a:solidFill>
              <a:srgbClr val="CCD12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50" name="Rectangle 10"/>
            <p:cNvSpPr>
              <a:spLocks noChangeArrowheads="1"/>
            </p:cNvSpPr>
            <p:nvPr userDrawn="1"/>
          </p:nvSpPr>
          <p:spPr bwMode="auto">
            <a:xfrm>
              <a:off x="10646642" y="370292"/>
              <a:ext cx="46038" cy="1258888"/>
            </a:xfrm>
            <a:prstGeom prst="rect">
              <a:avLst/>
            </a:prstGeom>
            <a:solidFill>
              <a:srgbClr val="8EAC2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51" name="Rectangle 11"/>
            <p:cNvSpPr>
              <a:spLocks noChangeArrowheads="1"/>
            </p:cNvSpPr>
            <p:nvPr userDrawn="1"/>
          </p:nvSpPr>
          <p:spPr bwMode="auto">
            <a:xfrm>
              <a:off x="10764688" y="370292"/>
              <a:ext cx="90488" cy="1258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52" name="Rectangle 12"/>
            <p:cNvSpPr>
              <a:spLocks noChangeArrowheads="1"/>
            </p:cNvSpPr>
            <p:nvPr userDrawn="1"/>
          </p:nvSpPr>
          <p:spPr bwMode="auto">
            <a:xfrm>
              <a:off x="10913115" y="370292"/>
              <a:ext cx="153987" cy="1258888"/>
            </a:xfrm>
            <a:prstGeom prst="rect">
              <a:avLst/>
            </a:prstGeom>
            <a:solidFill>
              <a:srgbClr val="CCD12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dirty="0"/>
            </a:p>
          </p:txBody>
        </p:sp>
      </p:grpSp>
      <p:sp>
        <p:nvSpPr>
          <p:cNvPr id="76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1754580" y="1290487"/>
            <a:ext cx="6120680" cy="1778473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4400" b="1" baseline="0">
                <a:solidFill>
                  <a:srgbClr val="018391"/>
                </a:solidFill>
              </a:defRPr>
            </a:lvl1pPr>
          </a:lstStyle>
          <a:p>
            <a:pPr lvl="0"/>
            <a:endParaRPr lang="fr-FR" dirty="0" smtClean="0"/>
          </a:p>
        </p:txBody>
      </p:sp>
      <p:sp>
        <p:nvSpPr>
          <p:cNvPr id="77" name="Text Box 319"/>
          <p:cNvSpPr txBox="1">
            <a:spLocks noChangeArrowheads="1"/>
          </p:cNvSpPr>
          <p:nvPr userDrawn="1"/>
        </p:nvSpPr>
        <p:spPr bwMode="auto">
          <a:xfrm>
            <a:off x="107504" y="476672"/>
            <a:ext cx="803284" cy="5315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0" tIns="0" rIns="0" bIns="0" anchor="t" anchorCtr="0" upright="1">
            <a:noAutofit/>
          </a:bodyPr>
          <a:lstStyle/>
          <a:p>
            <a:pPr marR="107950" algn="r">
              <a:spcAft>
                <a:spcPts val="0"/>
              </a:spcAft>
            </a:pPr>
            <a:r>
              <a:rPr lang="fr-FR" sz="2400" b="1" cap="all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Univers"/>
                <a:ea typeface="Times New Roman"/>
              </a:rPr>
              <a:t>ARBORESCENCE UNIQUE</a:t>
            </a:r>
            <a:r>
              <a:rPr lang="fr-FR" sz="4000" b="1" cap="all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Univers"/>
                <a:ea typeface="Times New Roman"/>
              </a:rPr>
              <a:t> 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88424" y="6408763"/>
            <a:ext cx="617442" cy="332523"/>
          </a:xfrm>
        </p:spPr>
        <p:txBody>
          <a:bodyPr/>
          <a:lstStyle>
            <a:lvl1pPr algn="ctr">
              <a:defRPr sz="1100" b="1">
                <a:latin typeface="+mn-lt"/>
              </a:defRPr>
            </a:lvl1pPr>
          </a:lstStyle>
          <a:p>
            <a:pPr>
              <a:defRPr/>
            </a:pPr>
            <a:fld id="{A3DFDBB6-BC4A-47D3-ABE8-F8EB614D91C2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61" name="Espace réservé du texte 60"/>
          <p:cNvSpPr>
            <a:spLocks noGrp="1"/>
          </p:cNvSpPr>
          <p:nvPr>
            <p:ph type="body" sz="quarter" idx="13" hasCustomPrompt="1"/>
          </p:nvPr>
        </p:nvSpPr>
        <p:spPr>
          <a:xfrm>
            <a:off x="3708400" y="3135313"/>
            <a:ext cx="4143375" cy="2511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dirty="0" smtClean="0"/>
              <a:t>Tapez le sous-titre ici</a:t>
            </a:r>
          </a:p>
        </p:txBody>
      </p:sp>
    </p:spTree>
    <p:extLst>
      <p:ext uri="{BB962C8B-B14F-4D97-AF65-F5344CB8AC3E}">
        <p14:creationId xmlns:p14="http://schemas.microsoft.com/office/powerpoint/2010/main" val="17560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404665"/>
            <a:ext cx="8229600" cy="648072"/>
          </a:xfrm>
        </p:spPr>
        <p:txBody>
          <a:bodyPr/>
          <a:lstStyle>
            <a:lvl1pPr>
              <a:defRPr sz="24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7544" y="2055179"/>
            <a:ext cx="7408862" cy="3894101"/>
          </a:xfrm>
          <a:prstGeom prst="rect">
            <a:avLst/>
          </a:prstGeom>
        </p:spPr>
        <p:txBody>
          <a:bodyPr/>
          <a:lstStyle>
            <a:lvl1pPr marL="274320" indent="-274320">
              <a:buFontTx/>
              <a:buBlip>
                <a:blip r:embed="rId2"/>
              </a:buBlip>
              <a:defRPr sz="2000" b="1">
                <a:solidFill>
                  <a:srgbClr val="C00000"/>
                </a:solidFill>
              </a:defRPr>
            </a:lvl1pPr>
            <a:lvl2pPr marL="576263" indent="-274320">
              <a:buClr>
                <a:srgbClr val="92D050"/>
              </a:buClr>
              <a:buFont typeface="Wingdings" pitchFamily="2" charset="2"/>
              <a:buChar char="§"/>
              <a:defRPr sz="1800" b="1">
                <a:solidFill>
                  <a:srgbClr val="808080"/>
                </a:solidFill>
              </a:defRPr>
            </a:lvl2pPr>
            <a:lvl3pPr marL="855663" indent="-228600">
              <a:buClr>
                <a:schemeClr val="accent5"/>
              </a:buClr>
              <a:buFont typeface="Arial" pitchFamily="34" charset="0"/>
              <a:buChar char="•"/>
              <a:defRPr sz="1600" b="1">
                <a:latin typeface="+mn-lt"/>
              </a:defRPr>
            </a:lvl3pPr>
            <a:lvl4pPr marL="914400" indent="0">
              <a:buNone/>
              <a:defRPr sz="1400" b="1">
                <a:solidFill>
                  <a:schemeClr val="tx1"/>
                </a:solidFill>
              </a:defRPr>
            </a:lvl4pPr>
            <a:lvl5pPr marL="1160463" indent="0"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16913" y="6496050"/>
            <a:ext cx="441325" cy="2460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AA2D30B9-167E-4961-899B-DA170AC6963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76254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3"/>
          <p:cNvSpPr/>
          <p:nvPr/>
        </p:nvSpPr>
        <p:spPr>
          <a:xfrm>
            <a:off x="0" y="14288"/>
            <a:ext cx="9144000" cy="5011737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/>
              </a:gs>
              <a:gs pos="92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Freeform 14"/>
          <p:cNvSpPr>
            <a:spLocks/>
          </p:cNvSpPr>
          <p:nvPr/>
        </p:nvSpPr>
        <p:spPr bwMode="hidden">
          <a:xfrm>
            <a:off x="6046788" y="4203700"/>
            <a:ext cx="3097212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accent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8" name="Freeform 10"/>
          <p:cNvSpPr>
            <a:spLocks/>
          </p:cNvSpPr>
          <p:nvPr userDrawn="1"/>
        </p:nvSpPr>
        <p:spPr bwMode="hidden">
          <a:xfrm>
            <a:off x="0" y="4059238"/>
            <a:ext cx="9144000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9" name="Groupe 25"/>
          <p:cNvGrpSpPr>
            <a:grpSpLocks/>
          </p:cNvGrpSpPr>
          <p:nvPr userDrawn="1"/>
        </p:nvGrpSpPr>
        <p:grpSpPr bwMode="auto">
          <a:xfrm>
            <a:off x="-2344738" y="5692775"/>
            <a:ext cx="15409863" cy="15979775"/>
            <a:chOff x="-2345297" y="5693197"/>
            <a:chExt cx="15409954" cy="15979874"/>
          </a:xfrm>
        </p:grpSpPr>
        <p:sp>
          <p:nvSpPr>
            <p:cNvPr id="10" name="Line 13"/>
            <p:cNvSpPr>
              <a:spLocks noChangeShapeType="1"/>
            </p:cNvSpPr>
            <p:nvPr userDrawn="1"/>
          </p:nvSpPr>
          <p:spPr bwMode="auto">
            <a:xfrm>
              <a:off x="715963" y="5915025"/>
              <a:ext cx="360362" cy="0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14"/>
            <p:cNvSpPr>
              <a:spLocks noChangeShapeType="1"/>
            </p:cNvSpPr>
            <p:nvPr userDrawn="1"/>
          </p:nvSpPr>
          <p:spPr bwMode="auto">
            <a:xfrm>
              <a:off x="715963" y="5911850"/>
              <a:ext cx="0" cy="482600"/>
            </a:xfrm>
            <a:prstGeom prst="line">
              <a:avLst/>
            </a:prstGeom>
            <a:noFill/>
            <a:ln w="9525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Arc 15"/>
            <p:cNvSpPr>
              <a:spLocks/>
            </p:cNvSpPr>
            <p:nvPr userDrawn="1"/>
          </p:nvSpPr>
          <p:spPr bwMode="auto">
            <a:xfrm rot="-4078652">
              <a:off x="-2576233" y="6032182"/>
              <a:ext cx="15871825" cy="15409954"/>
            </a:xfrm>
            <a:custGeom>
              <a:avLst/>
              <a:gdLst>
                <a:gd name="T0" fmla="*/ 2147483647 w 20951"/>
                <a:gd name="T1" fmla="*/ 0 h 13656"/>
                <a:gd name="T2" fmla="*/ 2147483647 w 20951"/>
                <a:gd name="T3" fmla="*/ 2147483647 h 13656"/>
                <a:gd name="T4" fmla="*/ 0 w 20951"/>
                <a:gd name="T5" fmla="*/ 2147483647 h 136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51" h="13656" fill="none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</a:path>
                <a:path w="20951" h="13656" stroke="0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  <a:lnTo>
                    <a:pt x="0" y="13656"/>
                  </a:lnTo>
                  <a:lnTo>
                    <a:pt x="16735" y="-1"/>
                  </a:lnTo>
                  <a:close/>
                </a:path>
              </a:pathLst>
            </a:custGeom>
            <a:noFill/>
            <a:ln w="5080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3" name="Groupe 29"/>
            <p:cNvGrpSpPr>
              <a:grpSpLocks/>
            </p:cNvGrpSpPr>
            <p:nvPr userDrawn="1"/>
          </p:nvGrpSpPr>
          <p:grpSpPr bwMode="auto">
            <a:xfrm>
              <a:off x="8326438" y="5693197"/>
              <a:ext cx="360362" cy="1008062"/>
              <a:chOff x="8326438" y="5693197"/>
              <a:chExt cx="360362" cy="1008062"/>
            </a:xfrm>
          </p:grpSpPr>
          <p:sp>
            <p:nvSpPr>
              <p:cNvPr id="14" name="Line 17"/>
              <p:cNvSpPr>
                <a:spLocks noChangeShapeType="1"/>
              </p:cNvSpPr>
              <p:nvPr userDrawn="1"/>
            </p:nvSpPr>
            <p:spPr bwMode="auto">
              <a:xfrm>
                <a:off x="8686800" y="5693197"/>
                <a:ext cx="0" cy="1008062"/>
              </a:xfrm>
              <a:prstGeom prst="line">
                <a:avLst/>
              </a:prstGeom>
              <a:noFill/>
              <a:ln w="6350">
                <a:solidFill>
                  <a:srgbClr val="01839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" name="Line 18"/>
              <p:cNvSpPr>
                <a:spLocks noChangeShapeType="1"/>
              </p:cNvSpPr>
              <p:nvPr userDrawn="1"/>
            </p:nvSpPr>
            <p:spPr bwMode="auto">
              <a:xfrm>
                <a:off x="8326438" y="6701259"/>
                <a:ext cx="360362" cy="0"/>
              </a:xfrm>
              <a:prstGeom prst="line">
                <a:avLst/>
              </a:prstGeom>
              <a:noFill/>
              <a:ln w="6350">
                <a:solidFill>
                  <a:srgbClr val="01839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l">
              <a:defRPr sz="3200" b="1" cap="none">
                <a:solidFill>
                  <a:schemeClr val="accent6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A7C09155-0894-4C9B-B314-6FC42C38E6D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85023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3"/>
          <p:cNvSpPr>
            <a:spLocks noChangeShapeType="1"/>
          </p:cNvSpPr>
          <p:nvPr userDrawn="1"/>
        </p:nvSpPr>
        <p:spPr bwMode="auto">
          <a:xfrm>
            <a:off x="716504" y="5914602"/>
            <a:ext cx="360360" cy="0"/>
          </a:xfrm>
          <a:prstGeom prst="line">
            <a:avLst/>
          </a:prstGeom>
          <a:noFill/>
          <a:ln w="6350">
            <a:solidFill>
              <a:srgbClr val="0183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Arc 15"/>
          <p:cNvSpPr>
            <a:spLocks/>
          </p:cNvSpPr>
          <p:nvPr userDrawn="1"/>
        </p:nvSpPr>
        <p:spPr bwMode="auto">
          <a:xfrm rot="17521348">
            <a:off x="-2575670" y="6031756"/>
            <a:ext cx="15871727" cy="15409863"/>
          </a:xfrm>
          <a:custGeom>
            <a:avLst/>
            <a:gdLst>
              <a:gd name="T0" fmla="*/ 2147483647 w 20951"/>
              <a:gd name="T1" fmla="*/ 0 h 13656"/>
              <a:gd name="T2" fmla="*/ 2147483647 w 20951"/>
              <a:gd name="T3" fmla="*/ 2147483647 h 13656"/>
              <a:gd name="T4" fmla="*/ 0 w 20951"/>
              <a:gd name="T5" fmla="*/ 2147483647 h 136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51" h="13656" fill="none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</a:path>
              <a:path w="20951" h="13656" stroke="0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  <a:lnTo>
                  <a:pt x="0" y="13656"/>
                </a:lnTo>
                <a:lnTo>
                  <a:pt x="16735" y="-1"/>
                </a:lnTo>
                <a:close/>
              </a:path>
            </a:pathLst>
          </a:custGeom>
          <a:noFill/>
          <a:ln w="50800">
            <a:solidFill>
              <a:srgbClr val="0183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8" name="Groupe 23"/>
          <p:cNvGrpSpPr>
            <a:grpSpLocks/>
          </p:cNvGrpSpPr>
          <p:nvPr userDrawn="1"/>
        </p:nvGrpSpPr>
        <p:grpSpPr bwMode="auto">
          <a:xfrm>
            <a:off x="8326934" y="5692775"/>
            <a:ext cx="360360" cy="1008056"/>
            <a:chOff x="8326438" y="5693197"/>
            <a:chExt cx="360362" cy="1008062"/>
          </a:xfrm>
        </p:grpSpPr>
        <p:sp>
          <p:nvSpPr>
            <p:cNvPr id="9" name="Line 17"/>
            <p:cNvSpPr>
              <a:spLocks noChangeShapeType="1"/>
            </p:cNvSpPr>
            <p:nvPr userDrawn="1"/>
          </p:nvSpPr>
          <p:spPr bwMode="auto">
            <a:xfrm>
              <a:off x="8686800" y="5693197"/>
              <a:ext cx="0" cy="1008062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18"/>
            <p:cNvSpPr>
              <a:spLocks noChangeShapeType="1"/>
            </p:cNvSpPr>
            <p:nvPr userDrawn="1"/>
          </p:nvSpPr>
          <p:spPr bwMode="auto">
            <a:xfrm>
              <a:off x="8326438" y="6701259"/>
              <a:ext cx="360362" cy="0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" name="Line 14"/>
          <p:cNvSpPr>
            <a:spLocks noChangeShapeType="1"/>
          </p:cNvSpPr>
          <p:nvPr userDrawn="1"/>
        </p:nvSpPr>
        <p:spPr bwMode="auto">
          <a:xfrm>
            <a:off x="0" y="-365125"/>
            <a:ext cx="467995" cy="0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2" name="Line 15"/>
          <p:cNvSpPr>
            <a:spLocks noChangeShapeType="1"/>
          </p:cNvSpPr>
          <p:nvPr userDrawn="1"/>
        </p:nvSpPr>
        <p:spPr bwMode="auto">
          <a:xfrm>
            <a:off x="-695325" y="210151"/>
            <a:ext cx="0" cy="1846833"/>
          </a:xfrm>
          <a:prstGeom prst="line">
            <a:avLst/>
          </a:prstGeom>
          <a:ln>
            <a:solidFill>
              <a:srgbClr val="92D050"/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Title 6"/>
          <p:cNvSpPr>
            <a:spLocks noGrp="1"/>
          </p:cNvSpPr>
          <p:nvPr userDrawn="1">
            <p:ph type="title"/>
          </p:nvPr>
        </p:nvSpPr>
        <p:spPr>
          <a:xfrm>
            <a:off x="251519" y="332656"/>
            <a:ext cx="7692617" cy="650336"/>
          </a:xfrm>
        </p:spPr>
        <p:txBody>
          <a:bodyPr>
            <a:normAutofit/>
          </a:bodyPr>
          <a:lstStyle>
            <a:lvl1pPr algn="l">
              <a:defRPr lang="en-US" sz="2400" b="1" kern="1200" dirty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 userDrawn="1">
            <p:ph idx="1"/>
          </p:nvPr>
        </p:nvSpPr>
        <p:spPr>
          <a:xfrm>
            <a:off x="611560" y="2056984"/>
            <a:ext cx="7192838" cy="3635791"/>
          </a:xfrm>
          <a:prstGeom prst="rect">
            <a:avLst/>
          </a:prstGeom>
        </p:spPr>
        <p:txBody>
          <a:bodyPr/>
          <a:lstStyle>
            <a:lvl1pPr marL="274320" indent="-274320">
              <a:buFontTx/>
              <a:buBlip>
                <a:blip r:embed="rId2"/>
              </a:buBlip>
              <a:defRPr sz="2000" b="1">
                <a:solidFill>
                  <a:srgbClr val="C00000"/>
                </a:solidFill>
              </a:defRPr>
            </a:lvl1pPr>
            <a:lvl2pPr marL="576263" indent="-274320">
              <a:buClr>
                <a:srgbClr val="92D050"/>
              </a:buClr>
              <a:buFont typeface="Wingdings" pitchFamily="2" charset="2"/>
              <a:buChar char="§"/>
              <a:defRPr sz="1800" b="1">
                <a:solidFill>
                  <a:srgbClr val="808080"/>
                </a:solidFill>
              </a:defRPr>
            </a:lvl2pPr>
            <a:lvl3pPr marL="855663" indent="-228600">
              <a:buClr>
                <a:schemeClr val="accent5"/>
              </a:buClr>
              <a:buFont typeface="Arial" pitchFamily="34" charset="0"/>
              <a:buChar char="•"/>
              <a:defRPr sz="1600" b="1">
                <a:latin typeface="+mn-lt"/>
              </a:defRPr>
            </a:lvl3pPr>
            <a:lvl4pPr marL="914400" indent="0">
              <a:buNone/>
              <a:defRPr sz="1400" b="1">
                <a:solidFill>
                  <a:schemeClr val="tx1"/>
                </a:solidFill>
              </a:defRPr>
            </a:lvl4pPr>
            <a:lvl5pPr marL="1160463" indent="0"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14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39DA5AFF-8BB3-440A-B4C5-C9D90C38FA4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43632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1D89FEA3-F69D-44A3-9E69-96885A6CF37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11560" y="2056984"/>
            <a:ext cx="7192838" cy="3635791"/>
          </a:xfrm>
          <a:prstGeom prst="rect">
            <a:avLst/>
          </a:prstGeom>
        </p:spPr>
        <p:txBody>
          <a:bodyPr/>
          <a:lstStyle>
            <a:lvl1pPr marL="274320" indent="-274320">
              <a:buFontTx/>
              <a:buBlip>
                <a:blip r:embed="rId2"/>
              </a:buBlip>
              <a:defRPr sz="2000" b="1">
                <a:solidFill>
                  <a:srgbClr val="C00000"/>
                </a:solidFill>
              </a:defRPr>
            </a:lvl1pPr>
            <a:lvl2pPr marL="576263" indent="-274320">
              <a:buClr>
                <a:srgbClr val="92D050"/>
              </a:buClr>
              <a:buFont typeface="Wingdings" pitchFamily="2" charset="2"/>
              <a:buChar char="§"/>
              <a:defRPr sz="1800" b="1">
                <a:solidFill>
                  <a:srgbClr val="808080"/>
                </a:solidFill>
              </a:defRPr>
            </a:lvl2pPr>
            <a:lvl3pPr marL="855663" indent="-228600">
              <a:buClr>
                <a:schemeClr val="accent5"/>
              </a:buClr>
              <a:buFont typeface="Arial" pitchFamily="34" charset="0"/>
              <a:buChar char="•"/>
              <a:defRPr sz="1600" b="1">
                <a:latin typeface="+mn-lt"/>
              </a:defRPr>
            </a:lvl3pPr>
            <a:lvl4pPr marL="914400" indent="0">
              <a:buNone/>
              <a:defRPr sz="1400" b="1">
                <a:solidFill>
                  <a:schemeClr val="tx1"/>
                </a:solidFill>
              </a:defRPr>
            </a:lvl4pPr>
            <a:lvl5pPr marL="1160463" indent="0"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28402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0"/>
            <a:ext cx="9144000" cy="2451100"/>
          </a:xfrm>
          <a:prstGeom prst="roundRect">
            <a:avLst>
              <a:gd name="adj" fmla="val 538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0" y="1120775"/>
            <a:ext cx="9144000" cy="1330325"/>
            <a:chOff x="-3905251" y="4294188"/>
            <a:chExt cx="13027839" cy="1892300"/>
          </a:xfrm>
        </p:grpSpPr>
        <p:sp>
          <p:nvSpPr>
            <p:cNvPr id="5129" name="Freeform 14"/>
            <p:cNvSpPr>
              <a:spLocks/>
            </p:cNvSpPr>
            <p:nvPr/>
          </p:nvSpPr>
          <p:spPr bwMode="hidden">
            <a:xfrm>
              <a:off x="4809379" y="4499677"/>
              <a:ext cx="4297377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5130" name="Freeform 18"/>
            <p:cNvSpPr>
              <a:spLocks/>
            </p:cNvSpPr>
            <p:nvPr/>
          </p:nvSpPr>
          <p:spPr bwMode="hidden">
            <a:xfrm>
              <a:off x="-309025" y="4319028"/>
              <a:ext cx="8280369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044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1046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46063" y="11588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6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rgbClr val="8EAC2D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rgbClr val="CCD12C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35" name="Line 13"/>
          <p:cNvSpPr>
            <a:spLocks noChangeShapeType="1"/>
          </p:cNvSpPr>
          <p:nvPr userDrawn="1"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6" name="Line 14"/>
          <p:cNvSpPr>
            <a:spLocks noChangeShapeType="1"/>
          </p:cNvSpPr>
          <p:nvPr userDrawn="1"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rc 15"/>
          <p:cNvSpPr>
            <a:spLocks/>
          </p:cNvSpPr>
          <p:nvPr userDrawn="1"/>
        </p:nvSpPr>
        <p:spPr bwMode="auto">
          <a:xfrm rot="-4078652">
            <a:off x="-2575719" y="6031706"/>
            <a:ext cx="15871825" cy="15409863"/>
          </a:xfrm>
          <a:custGeom>
            <a:avLst/>
            <a:gdLst>
              <a:gd name="T0" fmla="*/ 2147483647 w 20951"/>
              <a:gd name="T1" fmla="*/ 0 h 13656"/>
              <a:gd name="T2" fmla="*/ 2147483647 w 20951"/>
              <a:gd name="T3" fmla="*/ 2147483647 h 13656"/>
              <a:gd name="T4" fmla="*/ 0 w 20951"/>
              <a:gd name="T5" fmla="*/ 2147483647 h 136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51" h="13656" fill="none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</a:path>
              <a:path w="20951" h="13656" stroke="0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  <a:lnTo>
                  <a:pt x="0" y="13656"/>
                </a:lnTo>
                <a:lnTo>
                  <a:pt x="16735" y="-1"/>
                </a:lnTo>
                <a:close/>
              </a:path>
            </a:pathLst>
          </a:custGeom>
          <a:noFill/>
          <a:ln w="5080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8" name="Line 17"/>
          <p:cNvSpPr>
            <a:spLocks noChangeShapeType="1"/>
          </p:cNvSpPr>
          <p:nvPr userDrawn="1"/>
        </p:nvSpPr>
        <p:spPr bwMode="auto">
          <a:xfrm>
            <a:off x="8686800" y="5692775"/>
            <a:ext cx="0" cy="1008063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9" name="Line 18"/>
          <p:cNvSpPr>
            <a:spLocks noChangeShapeType="1"/>
          </p:cNvSpPr>
          <p:nvPr userDrawn="1"/>
        </p:nvSpPr>
        <p:spPr bwMode="auto">
          <a:xfrm>
            <a:off x="8326438" y="6700838"/>
            <a:ext cx="360362" cy="0"/>
          </a:xfrm>
          <a:prstGeom prst="line">
            <a:avLst/>
          </a:prstGeom>
          <a:noFill/>
          <a:ln w="6350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38" y="6613525"/>
            <a:ext cx="3786187" cy="2333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3" y="6496050"/>
            <a:ext cx="441325" cy="2460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36761B2C-2B32-4ED5-915D-2E1B4BE82CB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42" r:id="rId5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C6F2F9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F2F9"/>
          </a:solidFill>
          <a:latin typeface="Univer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F2F9"/>
          </a:solidFill>
          <a:latin typeface="Univer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F2F9"/>
          </a:solidFill>
          <a:latin typeface="Univer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F2F9"/>
          </a:solidFill>
          <a:latin typeface="Univer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25000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377825" indent="-198438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rgbClr val="8EAC2D"/>
        </a:buClr>
        <a:buSzPct val="120000"/>
        <a:buFont typeface="Wingdings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720725" indent="-163513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901700" indent="-1588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0"/>
            <a:ext cx="9144000" cy="2451100"/>
          </a:xfrm>
          <a:prstGeom prst="roundRect">
            <a:avLst>
              <a:gd name="adj" fmla="val 538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051" name="Group 15"/>
          <p:cNvGrpSpPr>
            <a:grpSpLocks noChangeAspect="1"/>
          </p:cNvGrpSpPr>
          <p:nvPr/>
        </p:nvGrpSpPr>
        <p:grpSpPr bwMode="auto">
          <a:xfrm>
            <a:off x="0" y="1120775"/>
            <a:ext cx="9144000" cy="1330325"/>
            <a:chOff x="-3905251" y="4294188"/>
            <a:chExt cx="13027839" cy="1892300"/>
          </a:xfrm>
        </p:grpSpPr>
        <p:sp>
          <p:nvSpPr>
            <p:cNvPr id="5129" name="Freeform 14"/>
            <p:cNvSpPr>
              <a:spLocks/>
            </p:cNvSpPr>
            <p:nvPr/>
          </p:nvSpPr>
          <p:spPr bwMode="hidden">
            <a:xfrm>
              <a:off x="4809379" y="4499677"/>
              <a:ext cx="4297377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5130" name="Freeform 18"/>
            <p:cNvSpPr>
              <a:spLocks/>
            </p:cNvSpPr>
            <p:nvPr/>
          </p:nvSpPr>
          <p:spPr bwMode="hidden">
            <a:xfrm>
              <a:off x="-309025" y="4319028"/>
              <a:ext cx="8280369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06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2069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246063" y="11588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6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35" name="Line 13"/>
          <p:cNvSpPr>
            <a:spLocks noChangeShapeType="1"/>
          </p:cNvSpPr>
          <p:nvPr userDrawn="1"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36" name="Line 14"/>
          <p:cNvSpPr>
            <a:spLocks noChangeShapeType="1"/>
          </p:cNvSpPr>
          <p:nvPr userDrawn="1"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38" name="Line 17"/>
          <p:cNvSpPr>
            <a:spLocks noChangeShapeType="1"/>
          </p:cNvSpPr>
          <p:nvPr userDrawn="1"/>
        </p:nvSpPr>
        <p:spPr bwMode="auto">
          <a:xfrm>
            <a:off x="8893175" y="5692775"/>
            <a:ext cx="0" cy="1008063"/>
          </a:xfrm>
          <a:prstGeom prst="line">
            <a:avLst/>
          </a:prstGeom>
          <a:noFill/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39" name="Line 18"/>
          <p:cNvSpPr>
            <a:spLocks noChangeShapeType="1"/>
          </p:cNvSpPr>
          <p:nvPr userDrawn="1"/>
        </p:nvSpPr>
        <p:spPr bwMode="auto">
          <a:xfrm>
            <a:off x="8532813" y="6700838"/>
            <a:ext cx="360362" cy="0"/>
          </a:xfrm>
          <a:prstGeom prst="line">
            <a:avLst/>
          </a:prstGeom>
          <a:noFill/>
          <a:ln w="63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38" y="6613525"/>
            <a:ext cx="3786187" cy="2333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7" name="Arc 15"/>
          <p:cNvSpPr>
            <a:spLocks/>
          </p:cNvSpPr>
          <p:nvPr userDrawn="1"/>
        </p:nvSpPr>
        <p:spPr bwMode="auto">
          <a:xfrm rot="-4078652">
            <a:off x="-2606675" y="6046788"/>
            <a:ext cx="15871825" cy="15408275"/>
          </a:xfrm>
          <a:custGeom>
            <a:avLst/>
            <a:gdLst>
              <a:gd name="T0" fmla="*/ 2147483647 w 20951"/>
              <a:gd name="T1" fmla="*/ 0 h 13656"/>
              <a:gd name="T2" fmla="*/ 2147483647 w 20951"/>
              <a:gd name="T3" fmla="*/ 2147483647 h 13656"/>
              <a:gd name="T4" fmla="*/ 0 w 20951"/>
              <a:gd name="T5" fmla="*/ 2147483647 h 136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51" h="13656" fill="none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</a:path>
              <a:path w="20951" h="13656" stroke="0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  <a:lnTo>
                  <a:pt x="0" y="13656"/>
                </a:lnTo>
                <a:lnTo>
                  <a:pt x="16735" y="-1"/>
                </a:lnTo>
                <a:close/>
              </a:path>
            </a:pathLst>
          </a:custGeom>
          <a:noFill/>
          <a:ln w="508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73203A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25000"/>
        <a:defRPr sz="2400" kern="1200">
          <a:solidFill>
            <a:srgbClr val="D66C8D"/>
          </a:solidFill>
          <a:latin typeface="+mn-lt"/>
          <a:ea typeface="+mn-ea"/>
          <a:cs typeface="+mn-cs"/>
        </a:defRPr>
      </a:lvl1pPr>
      <a:lvl2pPr marL="377825" indent="-198438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rgbClr val="8EAC2D"/>
        </a:buClr>
        <a:buSzPct val="120000"/>
        <a:buFont typeface="Wingdings" pitchFamily="2" charset="2"/>
        <a:buChar char="§"/>
        <a:defRPr sz="2200" kern="1200">
          <a:solidFill>
            <a:srgbClr val="73203A"/>
          </a:solidFill>
          <a:latin typeface="+mn-lt"/>
          <a:ea typeface="+mn-ea"/>
          <a:cs typeface="+mn-cs"/>
        </a:defRPr>
      </a:lvl2pPr>
      <a:lvl3pPr marL="720725" indent="-163513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000" kern="1200">
          <a:solidFill>
            <a:srgbClr val="73203A"/>
          </a:solidFill>
          <a:latin typeface="+mn-lt"/>
          <a:ea typeface="+mn-ea"/>
          <a:cs typeface="+mn-cs"/>
        </a:defRPr>
      </a:lvl3pPr>
      <a:lvl4pPr marL="901700" indent="-1588" algn="l" rtl="0" eaLnBrk="0" fontAlgn="base" hangingPunct="0">
        <a:spcBef>
          <a:spcPct val="20000"/>
        </a:spcBef>
        <a:spcAft>
          <a:spcPct val="0"/>
        </a:spcAft>
        <a:defRPr kern="1200">
          <a:solidFill>
            <a:srgbClr val="4D1626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0"/>
            <a:ext cx="9144000" cy="2451100"/>
          </a:xfrm>
          <a:prstGeom prst="roundRect">
            <a:avLst>
              <a:gd name="adj" fmla="val 5380"/>
            </a:avLst>
          </a:prstGeom>
          <a:gradFill>
            <a:gsLst>
              <a:gs pos="0">
                <a:schemeClr val="accent2"/>
              </a:gs>
              <a:gs pos="86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075" name="Group 15"/>
          <p:cNvGrpSpPr>
            <a:grpSpLocks noChangeAspect="1"/>
          </p:cNvGrpSpPr>
          <p:nvPr/>
        </p:nvGrpSpPr>
        <p:grpSpPr bwMode="auto">
          <a:xfrm>
            <a:off x="0" y="1120775"/>
            <a:ext cx="9144000" cy="1330325"/>
            <a:chOff x="-3905251" y="4294188"/>
            <a:chExt cx="13027839" cy="1892300"/>
          </a:xfrm>
        </p:grpSpPr>
        <p:sp>
          <p:nvSpPr>
            <p:cNvPr id="5129" name="Freeform 14"/>
            <p:cNvSpPr>
              <a:spLocks/>
            </p:cNvSpPr>
            <p:nvPr/>
          </p:nvSpPr>
          <p:spPr bwMode="hidden">
            <a:xfrm>
              <a:off x="4809379" y="4499677"/>
              <a:ext cx="4297377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accent3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5130" name="Freeform 18"/>
            <p:cNvSpPr>
              <a:spLocks/>
            </p:cNvSpPr>
            <p:nvPr/>
          </p:nvSpPr>
          <p:spPr bwMode="hidden">
            <a:xfrm>
              <a:off x="-309025" y="4319028"/>
              <a:ext cx="8280369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accent3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309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 useBgFill="1">
          <p:nvSpPr>
            <p:cNvPr id="3094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246063" y="11588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6" name="Rectangle 10"/>
          <p:cNvSpPr>
            <a:spLocks noChangeArrowheads="1"/>
          </p:cNvSpPr>
          <p:nvPr userDrawn="1"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7" name="Rectangle 11"/>
          <p:cNvSpPr>
            <a:spLocks noChangeArrowheads="1"/>
          </p:cNvSpPr>
          <p:nvPr userDrawn="1"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8" name="Rectangle 12"/>
          <p:cNvSpPr>
            <a:spLocks noChangeArrowheads="1"/>
          </p:cNvSpPr>
          <p:nvPr userDrawn="1"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9" name="Rectangle 13"/>
          <p:cNvSpPr>
            <a:spLocks noChangeArrowheads="1"/>
          </p:cNvSpPr>
          <p:nvPr userDrawn="1"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grpSp>
        <p:nvGrpSpPr>
          <p:cNvPr id="2" name="Groupe 1"/>
          <p:cNvGrpSpPr/>
          <p:nvPr userDrawn="1"/>
        </p:nvGrpSpPr>
        <p:grpSpPr>
          <a:xfrm>
            <a:off x="-2344738" y="5692775"/>
            <a:ext cx="15409863" cy="15979775"/>
            <a:chOff x="-2344738" y="5692775"/>
            <a:chExt cx="15409863" cy="15979775"/>
          </a:xfrm>
        </p:grpSpPr>
        <p:sp>
          <p:nvSpPr>
            <p:cNvPr id="3083" name="Line 13"/>
            <p:cNvSpPr>
              <a:spLocks noChangeShapeType="1"/>
            </p:cNvSpPr>
            <p:nvPr userDrawn="1"/>
          </p:nvSpPr>
          <p:spPr bwMode="auto">
            <a:xfrm>
              <a:off x="715963" y="5915025"/>
              <a:ext cx="360362" cy="0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Line 14"/>
            <p:cNvSpPr>
              <a:spLocks noChangeShapeType="1"/>
            </p:cNvSpPr>
            <p:nvPr userDrawn="1"/>
          </p:nvSpPr>
          <p:spPr bwMode="auto">
            <a:xfrm>
              <a:off x="715963" y="5911850"/>
              <a:ext cx="0" cy="482600"/>
            </a:xfrm>
            <a:prstGeom prst="line">
              <a:avLst/>
            </a:prstGeom>
            <a:noFill/>
            <a:ln w="9525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5" name="Arc 15"/>
            <p:cNvSpPr>
              <a:spLocks/>
            </p:cNvSpPr>
            <p:nvPr userDrawn="1"/>
          </p:nvSpPr>
          <p:spPr bwMode="auto">
            <a:xfrm rot="-4078652">
              <a:off x="-2575719" y="6031706"/>
              <a:ext cx="15871825" cy="15409863"/>
            </a:xfrm>
            <a:custGeom>
              <a:avLst/>
              <a:gdLst>
                <a:gd name="T0" fmla="*/ 2147483647 w 20951"/>
                <a:gd name="T1" fmla="*/ 0 h 13656"/>
                <a:gd name="T2" fmla="*/ 2147483647 w 20951"/>
                <a:gd name="T3" fmla="*/ 2147483647 h 13656"/>
                <a:gd name="T4" fmla="*/ 0 w 20951"/>
                <a:gd name="T5" fmla="*/ 2147483647 h 136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51" h="13656" fill="none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</a:path>
                <a:path w="20951" h="13656" stroke="0" extrusionOk="0">
                  <a:moveTo>
                    <a:pt x="16735" y="-1"/>
                  </a:moveTo>
                  <a:cubicBezTo>
                    <a:pt x="18739" y="2456"/>
                    <a:pt x="20179" y="5324"/>
                    <a:pt x="20950" y="8400"/>
                  </a:cubicBezTo>
                  <a:lnTo>
                    <a:pt x="0" y="13656"/>
                  </a:lnTo>
                  <a:lnTo>
                    <a:pt x="16735" y="-1"/>
                  </a:lnTo>
                  <a:close/>
                </a:path>
              </a:pathLst>
            </a:custGeom>
            <a:noFill/>
            <a:ln w="5080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6" name="Line 17"/>
            <p:cNvSpPr>
              <a:spLocks noChangeShapeType="1"/>
            </p:cNvSpPr>
            <p:nvPr userDrawn="1"/>
          </p:nvSpPr>
          <p:spPr bwMode="auto">
            <a:xfrm>
              <a:off x="8686800" y="5692775"/>
              <a:ext cx="0" cy="1008063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7" name="Line 18"/>
            <p:cNvSpPr>
              <a:spLocks noChangeShapeType="1"/>
            </p:cNvSpPr>
            <p:nvPr userDrawn="1"/>
          </p:nvSpPr>
          <p:spPr bwMode="auto">
            <a:xfrm>
              <a:off x="8326438" y="6700838"/>
              <a:ext cx="360362" cy="0"/>
            </a:xfrm>
            <a:prstGeom prst="line">
              <a:avLst/>
            </a:prstGeom>
            <a:noFill/>
            <a:ln w="6350">
              <a:solidFill>
                <a:srgbClr val="0183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38" y="6613525"/>
            <a:ext cx="3786187" cy="2333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/>
              <a:pPr>
                <a:defRPr/>
              </a:pPr>
              <a:t>4/3/2018</a:t>
            </a:fld>
            <a:r>
              <a:rPr lang="en-US" dirty="0"/>
              <a:t>  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3" y="6496050"/>
            <a:ext cx="441325" cy="2460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n-lt"/>
              </a:defRPr>
            </a:lvl1pPr>
          </a:lstStyle>
          <a:p>
            <a:pPr>
              <a:defRPr/>
            </a:pPr>
            <a:fld id="{0CF9496D-3F4C-4B5D-A439-79694595852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7" r:id="rId1"/>
    <p:sldLayoutId id="2147484338" r:id="rId2"/>
    <p:sldLayoutId id="2147484341" r:id="rId3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992B4D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2B4D"/>
          </a:solidFill>
          <a:latin typeface="Univer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2B4D"/>
          </a:solidFill>
          <a:latin typeface="Univer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2B4D"/>
          </a:solidFill>
          <a:latin typeface="Univer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2B4D"/>
          </a:solidFill>
          <a:latin typeface="Univer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25000"/>
        <a:defRPr sz="2400" kern="1200">
          <a:solidFill>
            <a:srgbClr val="D66C8D"/>
          </a:solidFill>
          <a:latin typeface="+mn-lt"/>
          <a:ea typeface="+mn-ea"/>
          <a:cs typeface="+mn-cs"/>
        </a:defRPr>
      </a:lvl1pPr>
      <a:lvl2pPr marL="377825" indent="-198438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rgbClr val="8EAC2D"/>
        </a:buClr>
        <a:buSzPct val="120000"/>
        <a:buFont typeface="Wingdings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720725" indent="-163513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901700" indent="-1588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0"/>
            <a:ext cx="9144000" cy="2451100"/>
          </a:xfrm>
          <a:prstGeom prst="roundRect">
            <a:avLst>
              <a:gd name="adj" fmla="val 5380"/>
            </a:avLst>
          </a:prstGeom>
          <a:gradFill>
            <a:gsLst>
              <a:gs pos="0">
                <a:srgbClr val="FF5B5B"/>
              </a:gs>
              <a:gs pos="92000">
                <a:srgbClr val="FFFF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129" name="Freeform 14"/>
          <p:cNvSpPr>
            <a:spLocks/>
          </p:cNvSpPr>
          <p:nvPr/>
        </p:nvSpPr>
        <p:spPr bwMode="hidden">
          <a:xfrm>
            <a:off x="6116638" y="1265238"/>
            <a:ext cx="30162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gradFill>
            <a:gsLst>
              <a:gs pos="0">
                <a:srgbClr val="FF5B5B"/>
              </a:gs>
              <a:gs pos="92000">
                <a:srgbClr val="FFFFFF"/>
              </a:gs>
            </a:gsLst>
            <a:lin ang="5400000" scaled="0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130" name="Freeform 18"/>
          <p:cNvSpPr>
            <a:spLocks/>
          </p:cNvSpPr>
          <p:nvPr/>
        </p:nvSpPr>
        <p:spPr bwMode="hidden">
          <a:xfrm>
            <a:off x="2524125" y="1138238"/>
            <a:ext cx="5811838" cy="849312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gradFill>
            <a:gsLst>
              <a:gs pos="0">
                <a:srgbClr val="FF5B5B"/>
              </a:gs>
              <a:gs pos="92000">
                <a:srgbClr val="FFFFFF"/>
              </a:gs>
            </a:gsLst>
            <a:lin ang="5400000" scaled="0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067" name="Freeform 22"/>
          <p:cNvSpPr>
            <a:spLocks/>
          </p:cNvSpPr>
          <p:nvPr/>
        </p:nvSpPr>
        <p:spPr bwMode="hidden">
          <a:xfrm>
            <a:off x="2743252" y="1149792"/>
            <a:ext cx="5731635" cy="774535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2068" name="Freeform 26"/>
          <p:cNvSpPr>
            <a:spLocks/>
          </p:cNvSpPr>
          <p:nvPr/>
        </p:nvSpPr>
        <p:spPr bwMode="hidden">
          <a:xfrm>
            <a:off x="5658096" y="1136400"/>
            <a:ext cx="3467505" cy="651770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 useBgFill="1">
        <p:nvSpPr>
          <p:cNvPr id="2069" name="Freeform 10"/>
          <p:cNvSpPr>
            <a:spLocks/>
          </p:cNvSpPr>
          <p:nvPr/>
        </p:nvSpPr>
        <p:spPr bwMode="hidden">
          <a:xfrm>
            <a:off x="0" y="1120775"/>
            <a:ext cx="9144000" cy="1330325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246063" y="11588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Modifiez le style du titre</a:t>
            </a:r>
            <a:endParaRPr lang="en-US" altLang="fr-FR" dirty="0" smtClean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7944137" y="1750"/>
            <a:ext cx="45720" cy="25355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392463" y="1750"/>
            <a:ext cx="114156" cy="2267116"/>
          </a:xfrm>
          <a:prstGeom prst="rect">
            <a:avLst/>
          </a:prstGeom>
          <a:solidFill>
            <a:srgbClr val="F8CA06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8604448" y="2554"/>
            <a:ext cx="45719" cy="212076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8794229" y="-6780"/>
            <a:ext cx="79351" cy="20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8911532" y="-16498"/>
            <a:ext cx="216024" cy="2049565"/>
          </a:xfrm>
          <a:prstGeom prst="rect">
            <a:avLst/>
          </a:prstGeom>
          <a:solidFill>
            <a:srgbClr val="F8CA06"/>
          </a:solidFill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/>
        </p:spPr>
        <p:txBody>
          <a:bodyPr wrap="none" anchor="ctr"/>
          <a:lstStyle/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715963" y="5915025"/>
            <a:ext cx="360362" cy="0"/>
          </a:xfrm>
          <a:prstGeom prst="line">
            <a:avLst/>
          </a:prstGeom>
          <a:noFill/>
          <a:ln w="6350">
            <a:solidFill>
              <a:srgbClr val="F8CA0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6" name="Line 14"/>
          <p:cNvSpPr>
            <a:spLocks noChangeShapeType="1"/>
          </p:cNvSpPr>
          <p:nvPr/>
        </p:nvSpPr>
        <p:spPr bwMode="auto">
          <a:xfrm>
            <a:off x="715963" y="5911850"/>
            <a:ext cx="0" cy="482600"/>
          </a:xfrm>
          <a:prstGeom prst="line">
            <a:avLst/>
          </a:prstGeom>
          <a:noFill/>
          <a:ln w="9525">
            <a:solidFill>
              <a:srgbClr val="F8CA0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8" name="Line 17"/>
          <p:cNvSpPr>
            <a:spLocks noChangeShapeType="1"/>
          </p:cNvSpPr>
          <p:nvPr/>
        </p:nvSpPr>
        <p:spPr bwMode="auto">
          <a:xfrm>
            <a:off x="8893175" y="5692775"/>
            <a:ext cx="0" cy="1008063"/>
          </a:xfrm>
          <a:prstGeom prst="line">
            <a:avLst/>
          </a:prstGeom>
          <a:noFill/>
          <a:ln w="6350">
            <a:solidFill>
              <a:srgbClr val="F8CA0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9" name="Line 18"/>
          <p:cNvSpPr>
            <a:spLocks noChangeShapeType="1"/>
          </p:cNvSpPr>
          <p:nvPr/>
        </p:nvSpPr>
        <p:spPr bwMode="auto">
          <a:xfrm>
            <a:off x="8532813" y="6700838"/>
            <a:ext cx="360362" cy="0"/>
          </a:xfrm>
          <a:prstGeom prst="line">
            <a:avLst/>
          </a:prstGeom>
          <a:noFill/>
          <a:ln w="6350">
            <a:solidFill>
              <a:srgbClr val="F8CA0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38" y="6613525"/>
            <a:ext cx="3786187" cy="233363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fld id="{E637BB6B-EE1B-48FB-8575-0D55C373DE8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4/3/2018</a:t>
            </a:fld>
            <a:r>
              <a:rPr lang="en-US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7" name="Arc 15"/>
          <p:cNvSpPr>
            <a:spLocks/>
          </p:cNvSpPr>
          <p:nvPr/>
        </p:nvSpPr>
        <p:spPr bwMode="auto">
          <a:xfrm rot="-4078652">
            <a:off x="-2606675" y="6046788"/>
            <a:ext cx="15871825" cy="15408275"/>
          </a:xfrm>
          <a:custGeom>
            <a:avLst/>
            <a:gdLst>
              <a:gd name="T0" fmla="*/ 2147483647 w 20951"/>
              <a:gd name="T1" fmla="*/ 0 h 13656"/>
              <a:gd name="T2" fmla="*/ 2147483647 w 20951"/>
              <a:gd name="T3" fmla="*/ 2147483647 h 13656"/>
              <a:gd name="T4" fmla="*/ 0 w 20951"/>
              <a:gd name="T5" fmla="*/ 2147483647 h 136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51" h="13656" fill="none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</a:path>
              <a:path w="20951" h="13656" stroke="0" extrusionOk="0">
                <a:moveTo>
                  <a:pt x="16735" y="-1"/>
                </a:moveTo>
                <a:cubicBezTo>
                  <a:pt x="18739" y="2456"/>
                  <a:pt x="20179" y="5324"/>
                  <a:pt x="20950" y="8400"/>
                </a:cubicBezTo>
                <a:lnTo>
                  <a:pt x="0" y="13656"/>
                </a:lnTo>
                <a:lnTo>
                  <a:pt x="16735" y="-1"/>
                </a:lnTo>
                <a:close/>
              </a:path>
            </a:pathLst>
          </a:custGeom>
          <a:noFill/>
          <a:ln w="50800">
            <a:solidFill>
              <a:srgbClr val="F8CA06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accent5">
              <a:lumMod val="75000"/>
            </a:schemeClr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73203A"/>
          </a:solidFill>
          <a:latin typeface="Univer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25000"/>
        <a:defRPr sz="2400" kern="1200">
          <a:solidFill>
            <a:srgbClr val="D66C8D"/>
          </a:solidFill>
          <a:latin typeface="+mn-lt"/>
          <a:ea typeface="+mn-ea"/>
          <a:cs typeface="+mn-cs"/>
        </a:defRPr>
      </a:lvl1pPr>
      <a:lvl2pPr marL="377825" indent="-198438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rgbClr val="8EAC2D"/>
        </a:buClr>
        <a:buSzPct val="120000"/>
        <a:buFont typeface="Wingdings" pitchFamily="2" charset="2"/>
        <a:buChar char="§"/>
        <a:defRPr sz="2200" kern="1200">
          <a:solidFill>
            <a:srgbClr val="73203A"/>
          </a:solidFill>
          <a:latin typeface="+mn-lt"/>
          <a:ea typeface="+mn-ea"/>
          <a:cs typeface="+mn-cs"/>
        </a:defRPr>
      </a:lvl2pPr>
      <a:lvl3pPr marL="720725" indent="-163513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000" kern="1200">
          <a:solidFill>
            <a:srgbClr val="73203A"/>
          </a:solidFill>
          <a:latin typeface="+mn-lt"/>
          <a:ea typeface="+mn-ea"/>
          <a:cs typeface="+mn-cs"/>
        </a:defRPr>
      </a:lvl3pPr>
      <a:lvl4pPr marL="901700" indent="-1588" algn="l" rtl="0" eaLnBrk="0" fontAlgn="base" hangingPunct="0">
        <a:spcBef>
          <a:spcPct val="20000"/>
        </a:spcBef>
        <a:spcAft>
          <a:spcPct val="0"/>
        </a:spcAft>
        <a:defRPr kern="1200">
          <a:solidFill>
            <a:srgbClr val="4D1626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14.png"/><Relationship Id="rId5" Type="http://schemas.openxmlformats.org/officeDocument/2006/relationships/image" Target="../media/image20.png"/><Relationship Id="rId10" Type="http://schemas.openxmlformats.org/officeDocument/2006/relationships/image" Target="../media/image13.png"/><Relationship Id="rId4" Type="http://schemas.openxmlformats.org/officeDocument/2006/relationships/image" Target="../media/image19.png"/><Relationship Id="rId9" Type="http://schemas.openxmlformats.org/officeDocument/2006/relationships/image" Target="../media/image12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>
          <a:xfrm>
            <a:off x="1043608" y="1844824"/>
            <a:ext cx="7488832" cy="177847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Plan de classement </a:t>
            </a:r>
            <a:r>
              <a:rPr lang="fr-FR" dirty="0" smtClean="0"/>
              <a:t>unique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708400" y="3135313"/>
            <a:ext cx="4143375" cy="2511425"/>
          </a:xfrm>
        </p:spPr>
        <p:txBody>
          <a:bodyPr/>
          <a:lstStyle/>
          <a:p>
            <a:r>
              <a:rPr lang="fr-FR" sz="2800" b="1" dirty="0" smtClean="0"/>
              <a:t>DGA </a:t>
            </a:r>
          </a:p>
          <a:p>
            <a:r>
              <a:rPr lang="fr-FR" sz="2800" b="1" dirty="0" smtClean="0"/>
              <a:t>S</a:t>
            </a:r>
            <a:r>
              <a:rPr lang="fr-FR" dirty="0" smtClean="0"/>
              <a:t>ERVICES </a:t>
            </a:r>
            <a:r>
              <a:rPr lang="fr-FR" sz="2800" b="1" dirty="0" smtClean="0"/>
              <a:t>T</a:t>
            </a:r>
            <a:r>
              <a:rPr lang="fr-FR" dirty="0" smtClean="0"/>
              <a:t>ECHNIQUES ET DE L’</a:t>
            </a:r>
            <a:r>
              <a:rPr lang="fr-FR" sz="2800" b="1" dirty="0" smtClean="0"/>
              <a:t>E</a:t>
            </a:r>
            <a:r>
              <a:rPr lang="fr-FR" dirty="0" smtClean="0"/>
              <a:t>NVIRONNEMENT</a:t>
            </a:r>
          </a:p>
          <a:p>
            <a:r>
              <a:rPr lang="fr-FR" dirty="0" smtClean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62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classement unique - Calendrier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3131"/>
            <a:ext cx="7408862" cy="1013781"/>
          </a:xfrm>
        </p:spPr>
        <p:txBody>
          <a:bodyPr/>
          <a:lstStyle/>
          <a:p>
            <a:r>
              <a:rPr lang="fr-FR" dirty="0" smtClean="0"/>
              <a:t>1 point d’accès unique à l’information</a:t>
            </a:r>
          </a:p>
          <a:p>
            <a:r>
              <a:rPr lang="fr-FR" dirty="0" smtClean="0"/>
              <a:t>Réorganisation par DGA</a:t>
            </a:r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605825" y="2641366"/>
            <a:ext cx="8430671" cy="3845388"/>
            <a:chOff x="605825" y="2641366"/>
            <a:chExt cx="8430671" cy="3845388"/>
          </a:xfrm>
        </p:grpSpPr>
        <p:sp>
          <p:nvSpPr>
            <p:cNvPr id="27" name="Rectangle 26"/>
            <p:cNvSpPr/>
            <p:nvPr/>
          </p:nvSpPr>
          <p:spPr>
            <a:xfrm>
              <a:off x="6736020" y="4444673"/>
              <a:ext cx="993468" cy="1792639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3" name="Groupe 12"/>
            <p:cNvGrpSpPr/>
            <p:nvPr/>
          </p:nvGrpSpPr>
          <p:grpSpPr>
            <a:xfrm>
              <a:off x="2131243" y="4437112"/>
              <a:ext cx="6716355" cy="330449"/>
              <a:chOff x="2248133" y="3818631"/>
              <a:chExt cx="6716355" cy="330449"/>
            </a:xfrm>
          </p:grpSpPr>
          <p:sp>
            <p:nvSpPr>
              <p:cNvPr id="6" name="ZoneTexte 5"/>
              <p:cNvSpPr txBox="1"/>
              <p:nvPr/>
            </p:nvSpPr>
            <p:spPr>
              <a:xfrm>
                <a:off x="2248133" y="3818631"/>
                <a:ext cx="109319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DGPRRS</a:t>
                </a:r>
                <a:endParaRPr lang="fr-FR" b="1" dirty="0">
                  <a:latin typeface="+mn-lt"/>
                </a:endParaRPr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4745868" y="3825915"/>
                <a:ext cx="104476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DGAVS</a:t>
                </a:r>
                <a:endParaRPr lang="fr-FR" b="1" dirty="0">
                  <a:latin typeface="+mn-lt"/>
                </a:endParaRPr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>
                <a:off x="3527111" y="3825915"/>
                <a:ext cx="1032973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DGEERP</a:t>
                </a:r>
                <a:endParaRPr lang="fr-FR" b="1" dirty="0">
                  <a:latin typeface="+mn-lt"/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5976412" y="3825915"/>
                <a:ext cx="75608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DGDU</a:t>
                </a:r>
                <a:endParaRPr lang="fr-FR" b="1" dirty="0">
                  <a:latin typeface="+mn-lt"/>
                </a:endParaRPr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>
                <a:off x="6918280" y="3825915"/>
                <a:ext cx="996326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DGSTE</a:t>
                </a:r>
                <a:endParaRPr lang="fr-FR" b="1" dirty="0">
                  <a:latin typeface="+mn-lt"/>
                </a:endParaRP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>
                <a:off x="8100392" y="3825915"/>
                <a:ext cx="864096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+mn-lt"/>
                  </a:rPr>
                  <a:t>DGCJP</a:t>
                </a:r>
                <a:endParaRPr lang="fr-FR" b="1" dirty="0">
                  <a:latin typeface="+mn-lt"/>
                </a:endParaRPr>
              </a:p>
            </p:txBody>
          </p:sp>
        </p:grpSp>
        <p:sp>
          <p:nvSpPr>
            <p:cNvPr id="15" name="ZoneTexte 14"/>
            <p:cNvSpPr txBox="1"/>
            <p:nvPr/>
          </p:nvSpPr>
          <p:spPr>
            <a:xfrm>
              <a:off x="2254670" y="4725144"/>
              <a:ext cx="10931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DRH</a:t>
              </a:r>
            </a:p>
            <a:p>
              <a:r>
                <a:rPr lang="fr-FR" sz="1200" dirty="0" smtClean="0">
                  <a:latin typeface="+mn-lt"/>
                </a:rPr>
                <a:t>DSF</a:t>
              </a:r>
            </a:p>
            <a:p>
              <a:r>
                <a:rPr lang="fr-FR" sz="1200" dirty="0" smtClean="0">
                  <a:latin typeface="+mn-lt"/>
                </a:rPr>
                <a:t>DAJCPP</a:t>
              </a:r>
            </a:p>
            <a:p>
              <a:r>
                <a:rPr lang="fr-FR" sz="1200" dirty="0" smtClean="0">
                  <a:latin typeface="+mn-lt"/>
                </a:rPr>
                <a:t>MOP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823384" y="4732428"/>
              <a:ext cx="10447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DSPO</a:t>
              </a:r>
            </a:p>
            <a:p>
              <a:r>
                <a:rPr lang="fr-FR" sz="1200" dirty="0" smtClean="0">
                  <a:latin typeface="+mn-lt"/>
                </a:rPr>
                <a:t>DVACS</a:t>
              </a:r>
            </a:p>
            <a:p>
              <a:r>
                <a:rPr lang="fr-FR" sz="1200" dirty="0" smtClean="0">
                  <a:latin typeface="+mn-lt"/>
                </a:rPr>
                <a:t>DSCCAS</a:t>
              </a:r>
            </a:p>
            <a:p>
              <a:r>
                <a:rPr lang="fr-FR" sz="1200" dirty="0" smtClean="0">
                  <a:latin typeface="+mn-lt"/>
                </a:rPr>
                <a:t>DSP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611035" y="4732428"/>
              <a:ext cx="10329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DPE</a:t>
              </a:r>
            </a:p>
            <a:p>
              <a:r>
                <a:rPr lang="fr-FR" sz="1200" dirty="0" smtClean="0">
                  <a:latin typeface="+mn-lt"/>
                </a:rPr>
                <a:t>DEE</a:t>
              </a:r>
            </a:p>
            <a:p>
              <a:r>
                <a:rPr lang="fr-FR" sz="1200" dirty="0" smtClean="0">
                  <a:latin typeface="+mn-lt"/>
                </a:rPr>
                <a:t>DRM</a:t>
              </a:r>
            </a:p>
            <a:p>
              <a:r>
                <a:rPr lang="fr-FR" sz="1200" dirty="0" smtClean="0">
                  <a:latin typeface="+mn-lt"/>
                </a:rPr>
                <a:t>DPOP</a:t>
              </a:r>
            </a:p>
            <a:p>
              <a:r>
                <a:rPr lang="fr-FR" sz="1200" dirty="0" smtClean="0">
                  <a:latin typeface="+mn-lt"/>
                </a:rPr>
                <a:t>CAF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048164" y="4732428"/>
              <a:ext cx="7560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DDU</a:t>
              </a:r>
            </a:p>
            <a:p>
              <a:r>
                <a:rPr lang="fr-FR" sz="1200" dirty="0" smtClean="0">
                  <a:latin typeface="+mn-lt"/>
                </a:rPr>
                <a:t>DUR</a:t>
              </a:r>
            </a:p>
            <a:p>
              <a:r>
                <a:rPr lang="fr-FR" sz="1200" dirty="0" smtClean="0">
                  <a:latin typeface="+mn-lt"/>
                </a:rPr>
                <a:t>DDEEI</a:t>
              </a:r>
              <a:endParaRPr lang="fr-FR" sz="1200" dirty="0">
                <a:latin typeface="+mn-lt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960050" y="4732428"/>
              <a:ext cx="99632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CDMI</a:t>
              </a:r>
            </a:p>
            <a:p>
              <a:r>
                <a:rPr lang="fr-FR" sz="1200" dirty="0" smtClean="0">
                  <a:latin typeface="+mn-lt"/>
                </a:rPr>
                <a:t>CST</a:t>
              </a:r>
            </a:p>
            <a:p>
              <a:r>
                <a:rPr lang="fr-FR" sz="1200" dirty="0" smtClean="0">
                  <a:latin typeface="+mn-lt"/>
                </a:rPr>
                <a:t>DABAT</a:t>
              </a:r>
            </a:p>
            <a:p>
              <a:r>
                <a:rPr lang="fr-FR" sz="1200" dirty="0" smtClean="0">
                  <a:latin typeface="+mn-lt"/>
                </a:rPr>
                <a:t>DBAT</a:t>
              </a:r>
            </a:p>
            <a:p>
              <a:r>
                <a:rPr lang="fr-FR" sz="1200" dirty="0" smtClean="0">
                  <a:latin typeface="+mn-lt"/>
                </a:rPr>
                <a:t>DEP</a:t>
              </a:r>
              <a:endParaRPr lang="fr-FR" sz="1200" dirty="0">
                <a:latin typeface="+mn-lt"/>
              </a:endParaRPr>
            </a:p>
            <a:p>
              <a:r>
                <a:rPr lang="fr-FR" sz="1200" dirty="0" smtClean="0">
                  <a:latin typeface="+mn-lt"/>
                </a:rPr>
                <a:t>DPN</a:t>
              </a:r>
            </a:p>
            <a:p>
              <a:r>
                <a:rPr lang="fr-FR" sz="1200" dirty="0" smtClean="0">
                  <a:latin typeface="+mn-lt"/>
                </a:rPr>
                <a:t>DPROX</a:t>
              </a:r>
            </a:p>
            <a:p>
              <a:r>
                <a:rPr lang="fr-FR" sz="1200" dirty="0" smtClean="0">
                  <a:latin typeface="+mn-lt"/>
                </a:rPr>
                <a:t>DSI</a:t>
              </a:r>
            </a:p>
            <a:p>
              <a:endParaRPr lang="fr-FR" sz="1200" dirty="0" smtClean="0">
                <a:latin typeface="+mn-lt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172400" y="4732428"/>
              <a:ext cx="8640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+mn-lt"/>
                </a:rPr>
                <a:t>DJE</a:t>
              </a:r>
            </a:p>
            <a:p>
              <a:r>
                <a:rPr lang="fr-FR" sz="1200" dirty="0" smtClean="0">
                  <a:latin typeface="+mn-lt"/>
                </a:rPr>
                <a:t>DAC</a:t>
              </a:r>
            </a:p>
            <a:p>
              <a:r>
                <a:rPr lang="fr-FR" sz="1200" dirty="0" smtClean="0">
                  <a:latin typeface="+mn-lt"/>
                </a:rPr>
                <a:t>DECR</a:t>
              </a:r>
            </a:p>
            <a:p>
              <a:r>
                <a:rPr lang="fr-FR" sz="1200" dirty="0" smtClean="0">
                  <a:latin typeface="+mn-lt"/>
                </a:rPr>
                <a:t>RIZE</a:t>
              </a:r>
            </a:p>
            <a:p>
              <a:r>
                <a:rPr lang="fr-FR" sz="1200" dirty="0" smtClean="0">
                  <a:latin typeface="+mn-lt"/>
                </a:rPr>
                <a:t>RMED</a:t>
              </a:r>
            </a:p>
            <a:p>
              <a:r>
                <a:rPr lang="fr-FR" sz="1200" dirty="0" smtClean="0">
                  <a:latin typeface="+mn-lt"/>
                </a:rPr>
                <a:t>ENM</a:t>
              </a:r>
              <a:endParaRPr lang="fr-FR" sz="1200" dirty="0">
                <a:latin typeface="+mn-lt"/>
              </a:endParaRPr>
            </a:p>
          </p:txBody>
        </p:sp>
        <p:grpSp>
          <p:nvGrpSpPr>
            <p:cNvPr id="26" name="Groupe 25"/>
            <p:cNvGrpSpPr/>
            <p:nvPr/>
          </p:nvGrpSpPr>
          <p:grpSpPr>
            <a:xfrm>
              <a:off x="763671" y="2641366"/>
              <a:ext cx="1512168" cy="1075666"/>
              <a:chOff x="755576" y="3299088"/>
              <a:chExt cx="1512168" cy="1075666"/>
            </a:xfrm>
          </p:grpSpPr>
          <p:sp>
            <p:nvSpPr>
              <p:cNvPr id="4" name="ZoneTexte 3"/>
              <p:cNvSpPr txBox="1"/>
              <p:nvPr/>
            </p:nvSpPr>
            <p:spPr>
              <a:xfrm>
                <a:off x="755576" y="3299088"/>
                <a:ext cx="1512168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chemeClr val="tx2"/>
                    </a:solidFill>
                    <a:latin typeface="+mn-lt"/>
                  </a:rPr>
                  <a:t>CABINET</a:t>
                </a:r>
                <a:endParaRPr lang="fr-FR" b="1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1022439" y="3543757"/>
                <a:ext cx="109319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>
                    <a:latin typeface="+mn-lt"/>
                  </a:rPr>
                  <a:t>CDMI</a:t>
                </a:r>
              </a:p>
              <a:p>
                <a:r>
                  <a:rPr lang="fr-FR" sz="1200" dirty="0" smtClean="0">
                    <a:latin typeface="+mn-lt"/>
                  </a:rPr>
                  <a:t>SDP</a:t>
                </a:r>
              </a:p>
              <a:p>
                <a:r>
                  <a:rPr lang="fr-FR" sz="1200" dirty="0" smtClean="0">
                    <a:latin typeface="+mn-lt"/>
                  </a:rPr>
                  <a:t>DRHSE</a:t>
                </a:r>
              </a:p>
              <a:p>
                <a:r>
                  <a:rPr lang="fr-FR" sz="1200" dirty="0" smtClean="0">
                    <a:latin typeface="+mn-lt"/>
                  </a:rPr>
                  <a:t>DCOM</a:t>
                </a:r>
                <a:endParaRPr lang="fr-FR" sz="1200" dirty="0">
                  <a:latin typeface="+mn-lt"/>
                </a:endParaRPr>
              </a:p>
            </p:txBody>
          </p:sp>
        </p:grpSp>
        <p:grpSp>
          <p:nvGrpSpPr>
            <p:cNvPr id="12" name="Groupe 11"/>
            <p:cNvGrpSpPr/>
            <p:nvPr/>
          </p:nvGrpSpPr>
          <p:grpSpPr>
            <a:xfrm>
              <a:off x="2123728" y="3215499"/>
              <a:ext cx="1512168" cy="1102105"/>
              <a:chOff x="2123728" y="3013876"/>
              <a:chExt cx="1512168" cy="1102105"/>
            </a:xfrm>
          </p:grpSpPr>
          <p:sp>
            <p:nvSpPr>
              <p:cNvPr id="5" name="ZoneTexte 4"/>
              <p:cNvSpPr txBox="1"/>
              <p:nvPr/>
            </p:nvSpPr>
            <p:spPr>
              <a:xfrm>
                <a:off x="2123728" y="3013876"/>
                <a:ext cx="1512168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chemeClr val="tx2"/>
                    </a:solidFill>
                    <a:latin typeface="+mn-lt"/>
                  </a:rPr>
                  <a:t>DGS</a:t>
                </a:r>
                <a:endParaRPr lang="fr-FR" b="1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>
                <a:off x="2326678" y="3284984"/>
                <a:ext cx="109319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>
                    <a:latin typeface="+mn-lt"/>
                  </a:rPr>
                  <a:t>DMPS</a:t>
                </a:r>
              </a:p>
              <a:p>
                <a:r>
                  <a:rPr lang="fr-FR" sz="1200" dirty="0" smtClean="0">
                    <a:latin typeface="+mn-lt"/>
                  </a:rPr>
                  <a:t>DDVQ</a:t>
                </a:r>
              </a:p>
              <a:p>
                <a:r>
                  <a:rPr lang="fr-FR" sz="1200" dirty="0" smtClean="0">
                    <a:latin typeface="+mn-lt"/>
                  </a:rPr>
                  <a:t>PCDMI</a:t>
                </a:r>
              </a:p>
              <a:p>
                <a:r>
                  <a:rPr lang="fr-FR" sz="1200" dirty="0" smtClean="0">
                    <a:latin typeface="+mn-lt"/>
                  </a:rPr>
                  <a:t>DAGQSP</a:t>
                </a:r>
                <a:endParaRPr lang="fr-FR" sz="1200" dirty="0">
                  <a:latin typeface="+mn-lt"/>
                </a:endParaRPr>
              </a:p>
            </p:txBody>
          </p:sp>
        </p:grpSp>
        <p:cxnSp>
          <p:nvCxnSpPr>
            <p:cNvPr id="30" name="Connecteur droit 29"/>
            <p:cNvCxnSpPr/>
            <p:nvPr/>
          </p:nvCxnSpPr>
          <p:spPr>
            <a:xfrm>
              <a:off x="2123728" y="4293096"/>
              <a:ext cx="66247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611560" y="4401979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solidFill>
                    <a:schemeClr val="accent6"/>
                  </a:solidFill>
                  <a:latin typeface="+mn-lt"/>
                </a:rPr>
                <a:t>DGA</a:t>
              </a:r>
              <a:endParaRPr lang="fr-FR" sz="14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05825" y="5009426"/>
              <a:ext cx="15121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n-lt"/>
                </a:rPr>
                <a:t>Directions</a:t>
              </a:r>
              <a:endParaRPr lang="fr-FR" sz="12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408936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/>
        </p:nvGrpSpPr>
        <p:grpSpPr>
          <a:xfrm>
            <a:off x="90488" y="2657653"/>
            <a:ext cx="3499907" cy="1814592"/>
            <a:chOff x="90488" y="2657653"/>
            <a:chExt cx="3499907" cy="1814592"/>
          </a:xfrm>
        </p:grpSpPr>
        <p:grpSp>
          <p:nvGrpSpPr>
            <p:cNvPr id="6" name="Groupe 5"/>
            <p:cNvGrpSpPr/>
            <p:nvPr/>
          </p:nvGrpSpPr>
          <p:grpSpPr>
            <a:xfrm>
              <a:off x="90488" y="2657653"/>
              <a:ext cx="3499907" cy="1814592"/>
              <a:chOff x="90488" y="2657653"/>
              <a:chExt cx="3499907" cy="1814592"/>
            </a:xfrm>
          </p:grpSpPr>
          <p:pic>
            <p:nvPicPr>
              <p:cNvPr id="10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20" t="-1" b="389"/>
              <a:stretch/>
            </p:blipFill>
            <p:spPr bwMode="auto">
              <a:xfrm>
                <a:off x="90488" y="2657653"/>
                <a:ext cx="3499907" cy="1636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ZoneTexte 4"/>
              <p:cNvSpPr txBox="1"/>
              <p:nvPr/>
            </p:nvSpPr>
            <p:spPr>
              <a:xfrm>
                <a:off x="491491" y="4149080"/>
                <a:ext cx="504056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…</a:t>
                </a:r>
                <a:endParaRPr lang="fr-FR" dirty="0"/>
              </a:p>
            </p:txBody>
          </p:sp>
          <p:pic>
            <p:nvPicPr>
              <p:cNvPr id="6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902" y="4248836"/>
                <a:ext cx="2476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02" y="4047394"/>
              <a:ext cx="24765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Réorganisation générale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820" y="2804468"/>
            <a:ext cx="1584176" cy="67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7"/>
          <p:cNvCxnSpPr/>
          <p:nvPr/>
        </p:nvCxnSpPr>
        <p:spPr>
          <a:xfrm flipV="1">
            <a:off x="3599598" y="1844824"/>
            <a:ext cx="0" cy="4464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39552" y="200081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+mn-lt"/>
              </a:rPr>
              <a:t>Classement actuel</a:t>
            </a:r>
            <a:endParaRPr lang="fr-FR" sz="1200" b="1" dirty="0">
              <a:latin typeface="+mn-lt"/>
            </a:endParaRPr>
          </a:p>
        </p:txBody>
      </p: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723" y="2773684"/>
            <a:ext cx="1522115" cy="64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2" name="Connecteur droit 111"/>
          <p:cNvCxnSpPr/>
          <p:nvPr/>
        </p:nvCxnSpPr>
        <p:spPr>
          <a:xfrm flipV="1">
            <a:off x="6012160" y="1844824"/>
            <a:ext cx="0" cy="4464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e 16"/>
          <p:cNvGrpSpPr/>
          <p:nvPr/>
        </p:nvGrpSpPr>
        <p:grpSpPr>
          <a:xfrm>
            <a:off x="6588224" y="4254208"/>
            <a:ext cx="1852911" cy="1263024"/>
            <a:chOff x="6588224" y="4254208"/>
            <a:chExt cx="1852911" cy="1263024"/>
          </a:xfrm>
        </p:grpSpPr>
        <p:sp>
          <p:nvSpPr>
            <p:cNvPr id="39" name="Rectangle 38"/>
            <p:cNvSpPr/>
            <p:nvPr/>
          </p:nvSpPr>
          <p:spPr>
            <a:xfrm>
              <a:off x="6588224" y="4254208"/>
              <a:ext cx="1852911" cy="1263024"/>
            </a:xfrm>
            <a:prstGeom prst="rect">
              <a:avLst/>
            </a:prstGeom>
            <a:solidFill>
              <a:srgbClr val="AFED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43" name="Picture 6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7" t="62705"/>
            <a:stretch/>
          </p:blipFill>
          <p:spPr bwMode="auto">
            <a:xfrm>
              <a:off x="6917982" y="4294320"/>
              <a:ext cx="903163" cy="1216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4308622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4515436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4722250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4929064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5135878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9866" y="5342699"/>
              <a:ext cx="1238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1" name="Espace réservé du contenu 2"/>
          <p:cNvSpPr txBox="1">
            <a:spLocks/>
          </p:cNvSpPr>
          <p:nvPr/>
        </p:nvSpPr>
        <p:spPr>
          <a:xfrm>
            <a:off x="251520" y="1412777"/>
            <a:ext cx="6768752" cy="432047"/>
          </a:xfrm>
          <a:prstGeom prst="rect">
            <a:avLst/>
          </a:prstGeom>
        </p:spPr>
        <p:txBody>
          <a:bodyPr/>
          <a:lstStyle>
            <a:lvl1pPr marL="274320" indent="-274320" algn="l" rtl="0" eaLnBrk="0" fontAlgn="base" hangingPunct="0">
              <a:spcBef>
                <a:spcPct val="20000"/>
              </a:spcBef>
              <a:spcAft>
                <a:spcPct val="50000"/>
              </a:spcAft>
              <a:buSzPct val="125000"/>
              <a:buFontTx/>
              <a:buBlip>
                <a:blip r:embed="rId8"/>
              </a:buBlip>
              <a:defRPr sz="2000" b="1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6263" indent="-274320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DAA600"/>
              </a:buClr>
              <a:buSzPct val="120000"/>
              <a:buFont typeface="Wingdings" pitchFamily="2" charset="2"/>
              <a:buChar char="§"/>
              <a:defRPr sz="1800" b="1" kern="1200">
                <a:solidFill>
                  <a:srgbClr val="DAA600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0463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Uniformisation des classements</a:t>
            </a:r>
          </a:p>
          <a:p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6588224" y="3489445"/>
            <a:ext cx="1852911" cy="369934"/>
            <a:chOff x="6588224" y="3489445"/>
            <a:chExt cx="1852911" cy="369934"/>
          </a:xfrm>
        </p:grpSpPr>
        <p:pic>
          <p:nvPicPr>
            <p:cNvPr id="72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5876" y="3489445"/>
              <a:ext cx="8763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Rectangle 40"/>
            <p:cNvSpPr/>
            <p:nvPr/>
          </p:nvSpPr>
          <p:spPr>
            <a:xfrm>
              <a:off x="6588224" y="3669380"/>
              <a:ext cx="1852911" cy="18999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675504"/>
              <a:ext cx="560824" cy="175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e 18"/>
          <p:cNvGrpSpPr/>
          <p:nvPr/>
        </p:nvGrpSpPr>
        <p:grpSpPr>
          <a:xfrm>
            <a:off x="3707904" y="2000810"/>
            <a:ext cx="2304256" cy="437671"/>
            <a:chOff x="3707904" y="2000810"/>
            <a:chExt cx="2304256" cy="437671"/>
          </a:xfrm>
        </p:grpSpPr>
        <p:sp>
          <p:nvSpPr>
            <p:cNvPr id="104" name="ZoneTexte 103"/>
            <p:cNvSpPr txBox="1"/>
            <p:nvPr/>
          </p:nvSpPr>
          <p:spPr>
            <a:xfrm>
              <a:off x="3707904" y="2000810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n-lt"/>
                </a:rPr>
                <a:t>Classement intermédiaire</a:t>
              </a:r>
              <a:endParaRPr lang="fr-FR" sz="1200" b="1" dirty="0">
                <a:latin typeface="+mn-lt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07379" y="2188513"/>
              <a:ext cx="1199747" cy="2499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>
                  <a:solidFill>
                    <a:srgbClr val="FF0000"/>
                  </a:solidFill>
                </a:rPr>
                <a:t>4 avril 2018</a:t>
              </a:r>
              <a:endParaRPr lang="fr-FR" sz="11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6300192" y="2000810"/>
            <a:ext cx="2304256" cy="437671"/>
            <a:chOff x="6300192" y="2000810"/>
            <a:chExt cx="2304256" cy="437671"/>
          </a:xfrm>
        </p:grpSpPr>
        <p:sp>
          <p:nvSpPr>
            <p:cNvPr id="110" name="ZoneTexte 109"/>
            <p:cNvSpPr txBox="1"/>
            <p:nvPr/>
          </p:nvSpPr>
          <p:spPr>
            <a:xfrm>
              <a:off x="6300192" y="2000810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n-lt"/>
                </a:rPr>
                <a:t>Classement 2018</a:t>
              </a:r>
              <a:endParaRPr lang="fr-FR" sz="1200" b="1" dirty="0">
                <a:latin typeface="+mn-lt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504152" y="2188513"/>
              <a:ext cx="1199747" cy="2499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>
                  <a:solidFill>
                    <a:srgbClr val="FF0000"/>
                  </a:solidFill>
                </a:rPr>
                <a:t>Automne 2018</a:t>
              </a:r>
              <a:endParaRPr lang="fr-FR" sz="11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157" y="3380741"/>
            <a:ext cx="8763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620" y="3541848"/>
            <a:ext cx="495589" cy="15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upe 20"/>
          <p:cNvGrpSpPr/>
          <p:nvPr/>
        </p:nvGrpSpPr>
        <p:grpSpPr>
          <a:xfrm>
            <a:off x="6588224" y="3820823"/>
            <a:ext cx="1852911" cy="477953"/>
            <a:chOff x="6588224" y="3820823"/>
            <a:chExt cx="1852911" cy="477953"/>
          </a:xfrm>
        </p:grpSpPr>
        <p:grpSp>
          <p:nvGrpSpPr>
            <p:cNvPr id="16" name="Groupe 15"/>
            <p:cNvGrpSpPr/>
            <p:nvPr/>
          </p:nvGrpSpPr>
          <p:grpSpPr>
            <a:xfrm>
              <a:off x="6588224" y="3853188"/>
              <a:ext cx="1852911" cy="401020"/>
              <a:chOff x="6588224" y="3853188"/>
              <a:chExt cx="1852911" cy="40102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6588224" y="3853188"/>
                <a:ext cx="1852911" cy="4010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52" name="Picture 7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79866" y="3894994"/>
                <a:ext cx="123825" cy="152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3" name="Picture 7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79866" y="4101808"/>
                <a:ext cx="123825" cy="152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95" name="Picture 6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7" t="48528" b="36819"/>
            <a:stretch/>
          </p:blipFill>
          <p:spPr bwMode="auto">
            <a:xfrm>
              <a:off x="6916817" y="3820823"/>
              <a:ext cx="903163" cy="477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oupe 3"/>
          <p:cNvGrpSpPr/>
          <p:nvPr/>
        </p:nvGrpSpPr>
        <p:grpSpPr>
          <a:xfrm>
            <a:off x="4361165" y="4460430"/>
            <a:ext cx="932498" cy="1128810"/>
            <a:chOff x="4380756" y="4198681"/>
            <a:chExt cx="932498" cy="1128810"/>
          </a:xfrm>
        </p:grpSpPr>
        <p:pic>
          <p:nvPicPr>
            <p:cNvPr id="64" name="Picture 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198681"/>
              <a:ext cx="764858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5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447546"/>
              <a:ext cx="93249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677361"/>
              <a:ext cx="77533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9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5127466"/>
              <a:ext cx="660083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1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888126"/>
              <a:ext cx="83820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71" y="3675505"/>
            <a:ext cx="641018" cy="53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141" y="4205198"/>
            <a:ext cx="680977" cy="168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270724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Réorganisation générale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1584176" cy="67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82" y="2615705"/>
            <a:ext cx="8763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76" y="3493021"/>
            <a:ext cx="619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003" y="3279202"/>
            <a:ext cx="8763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512" y="4225109"/>
            <a:ext cx="8763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699792" y="220486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5"/>
                </a:solidFill>
                <a:latin typeface="+mn-lt"/>
              </a:rPr>
              <a:t>Vue par le DGA</a:t>
            </a:r>
            <a:endParaRPr lang="fr-FR" sz="12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4572000" y="2902069"/>
            <a:ext cx="164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5"/>
                </a:solidFill>
                <a:latin typeface="+mn-lt"/>
              </a:rPr>
              <a:t>Vue par le directeur</a:t>
            </a:r>
            <a:endParaRPr lang="fr-FR" sz="12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020272" y="3872081"/>
            <a:ext cx="164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5"/>
                </a:solidFill>
                <a:latin typeface="+mn-lt"/>
              </a:rPr>
              <a:t>Vue par L’Agent</a:t>
            </a:r>
            <a:endParaRPr lang="fr-FR" sz="1200" b="1" dirty="0">
              <a:solidFill>
                <a:schemeClr val="accent5"/>
              </a:solidFill>
              <a:latin typeface="+mn-lt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2871614" y="2587309"/>
            <a:ext cx="1208708" cy="2680794"/>
            <a:chOff x="2909714" y="2663509"/>
            <a:chExt cx="1208708" cy="2680794"/>
          </a:xfrm>
        </p:grpSpPr>
        <p:pic>
          <p:nvPicPr>
            <p:cNvPr id="23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0787" y="2877328"/>
              <a:ext cx="619125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714" y="2663509"/>
              <a:ext cx="8763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697" y="3086878"/>
              <a:ext cx="847725" cy="2257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e 6"/>
          <p:cNvGrpSpPr/>
          <p:nvPr/>
        </p:nvGrpSpPr>
        <p:grpSpPr>
          <a:xfrm>
            <a:off x="5378388" y="3726221"/>
            <a:ext cx="914400" cy="614936"/>
            <a:chOff x="5378388" y="3726221"/>
            <a:chExt cx="914400" cy="614936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8388" y="3726221"/>
              <a:ext cx="914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3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435" r="11228"/>
            <a:stretch/>
          </p:blipFill>
          <p:spPr bwMode="auto">
            <a:xfrm>
              <a:off x="5384773" y="4175913"/>
              <a:ext cx="795470" cy="165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e 7"/>
          <p:cNvGrpSpPr/>
          <p:nvPr/>
        </p:nvGrpSpPr>
        <p:grpSpPr>
          <a:xfrm>
            <a:off x="7648060" y="4438928"/>
            <a:ext cx="804995" cy="646635"/>
            <a:chOff x="7648060" y="4438928"/>
            <a:chExt cx="804995" cy="646635"/>
          </a:xfrm>
        </p:grpSpPr>
        <p:pic>
          <p:nvPicPr>
            <p:cNvPr id="77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7585" y="4438928"/>
              <a:ext cx="619125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060" y="4655549"/>
              <a:ext cx="72390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" name="Picture 3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435" r="11228"/>
            <a:stretch/>
          </p:blipFill>
          <p:spPr bwMode="auto">
            <a:xfrm>
              <a:off x="7657585" y="4920319"/>
              <a:ext cx="795470" cy="165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" name="Groupe 75"/>
          <p:cNvGrpSpPr/>
          <p:nvPr/>
        </p:nvGrpSpPr>
        <p:grpSpPr>
          <a:xfrm>
            <a:off x="876722" y="2829517"/>
            <a:ext cx="932498" cy="1128810"/>
            <a:chOff x="4380756" y="4198681"/>
            <a:chExt cx="932498" cy="1128810"/>
          </a:xfrm>
        </p:grpSpPr>
        <p:pic>
          <p:nvPicPr>
            <p:cNvPr id="79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198681"/>
              <a:ext cx="764858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447546"/>
              <a:ext cx="93249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677361"/>
              <a:ext cx="77533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9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5127466"/>
              <a:ext cx="660083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11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756" y="4888126"/>
              <a:ext cx="83820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Groupe 17"/>
          <p:cNvGrpSpPr/>
          <p:nvPr/>
        </p:nvGrpSpPr>
        <p:grpSpPr>
          <a:xfrm>
            <a:off x="467544" y="4438928"/>
            <a:ext cx="2034143" cy="237575"/>
            <a:chOff x="467544" y="4438928"/>
            <a:chExt cx="2034143" cy="237575"/>
          </a:xfrm>
        </p:grpSpPr>
        <p:pic>
          <p:nvPicPr>
            <p:cNvPr id="8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617"/>
            <a:stretch/>
          </p:blipFill>
          <p:spPr bwMode="auto">
            <a:xfrm>
              <a:off x="467544" y="4438928"/>
              <a:ext cx="1584176" cy="237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8637" y="4471313"/>
              <a:ext cx="15430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731226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46063" y="115889"/>
            <a:ext cx="8229600" cy="936848"/>
          </a:xfrm>
        </p:spPr>
        <p:txBody>
          <a:bodyPr/>
          <a:lstStyle/>
          <a:p>
            <a:r>
              <a:rPr lang="fr-FR" sz="2400" dirty="0" smtClean="0"/>
              <a:t>Impacts de dénomination</a:t>
            </a:r>
            <a:endParaRPr lang="fr-FR" sz="2400" dirty="0"/>
          </a:p>
        </p:txBody>
      </p:sp>
      <p:sp>
        <p:nvSpPr>
          <p:cNvPr id="28" name="Espace réservé du texte 2"/>
          <p:cNvSpPr txBox="1">
            <a:spLocks/>
          </p:cNvSpPr>
          <p:nvPr/>
        </p:nvSpPr>
        <p:spPr>
          <a:xfrm>
            <a:off x="683568" y="2869306"/>
            <a:ext cx="7375356" cy="576065"/>
          </a:xfrm>
          <a:prstGeom prst="rect">
            <a:avLst/>
          </a:prstGeom>
        </p:spPr>
        <p:txBody>
          <a:bodyPr/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DC2B"/>
              </a:buClr>
              <a:buSzPct val="80000"/>
              <a:buFont typeface="Arial" pitchFamily="34" charset="0"/>
              <a:buChar char="•"/>
              <a:defRPr sz="2600" b="0" kern="1200" baseline="0">
                <a:solidFill>
                  <a:srgbClr val="018391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2018DIR_CRR0720_coordination.docx</a:t>
            </a:r>
            <a:endParaRPr lang="fr-FR" sz="2000" dirty="0">
              <a:solidFill>
                <a:srgbClr val="C00000"/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30039" y="3193340"/>
            <a:ext cx="1080120" cy="972110"/>
            <a:chOff x="1538151" y="4977170"/>
            <a:chExt cx="1080120" cy="972110"/>
          </a:xfrm>
        </p:grpSpPr>
        <p:grpSp>
          <p:nvGrpSpPr>
            <p:cNvPr id="30" name="Groupe 29"/>
            <p:cNvGrpSpPr/>
            <p:nvPr/>
          </p:nvGrpSpPr>
          <p:grpSpPr>
            <a:xfrm>
              <a:off x="1763688" y="4977170"/>
              <a:ext cx="648072" cy="612070"/>
              <a:chOff x="1187624" y="2924944"/>
              <a:chExt cx="936105" cy="800598"/>
            </a:xfrm>
          </p:grpSpPr>
          <p:sp>
            <p:nvSpPr>
              <p:cNvPr id="32" name="Accolade ouvrante 31"/>
              <p:cNvSpPr/>
              <p:nvPr/>
            </p:nvSpPr>
            <p:spPr>
              <a:xfrm rot="16200000">
                <a:off x="1565666" y="2546902"/>
                <a:ext cx="180021" cy="936105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33" name="Connecteur droit 32"/>
              <p:cNvCxnSpPr>
                <a:stCxn id="32" idx="1"/>
              </p:cNvCxnSpPr>
              <p:nvPr/>
            </p:nvCxnSpPr>
            <p:spPr>
              <a:xfrm>
                <a:off x="1655677" y="3104965"/>
                <a:ext cx="0" cy="62057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Espace réservé du texte 2"/>
            <p:cNvSpPr txBox="1">
              <a:spLocks/>
            </p:cNvSpPr>
            <p:nvPr/>
          </p:nvSpPr>
          <p:spPr>
            <a:xfrm>
              <a:off x="1538151" y="5517232"/>
              <a:ext cx="1080120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fr-FR" sz="1400" dirty="0" smtClean="0"/>
                <a:t>Année</a:t>
              </a:r>
              <a:endParaRPr lang="fr-FR" sz="1600" dirty="0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1547664" y="3574028"/>
            <a:ext cx="1476165" cy="1317579"/>
            <a:chOff x="2416277" y="5114798"/>
            <a:chExt cx="1476165" cy="1317579"/>
          </a:xfrm>
        </p:grpSpPr>
        <p:grpSp>
          <p:nvGrpSpPr>
            <p:cNvPr id="35" name="Groupe 34"/>
            <p:cNvGrpSpPr/>
            <p:nvPr/>
          </p:nvGrpSpPr>
          <p:grpSpPr>
            <a:xfrm>
              <a:off x="2879812" y="5114798"/>
              <a:ext cx="540060" cy="978497"/>
              <a:chOff x="2987825" y="2924943"/>
              <a:chExt cx="792088" cy="800598"/>
            </a:xfrm>
          </p:grpSpPr>
          <p:sp>
            <p:nvSpPr>
              <p:cNvPr id="37" name="Accolade ouvrante 36"/>
              <p:cNvSpPr/>
              <p:nvPr/>
            </p:nvSpPr>
            <p:spPr>
              <a:xfrm rot="16200000">
                <a:off x="3293858" y="2618910"/>
                <a:ext cx="180022" cy="79208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38" name="Connecteur droit 37"/>
              <p:cNvCxnSpPr>
                <a:stCxn id="37" idx="1"/>
              </p:cNvCxnSpPr>
              <p:nvPr/>
            </p:nvCxnSpPr>
            <p:spPr>
              <a:xfrm flipH="1">
                <a:off x="3383614" y="3104965"/>
                <a:ext cx="255" cy="6205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Espace réservé du texte 2"/>
            <p:cNvSpPr txBox="1">
              <a:spLocks/>
            </p:cNvSpPr>
            <p:nvPr/>
          </p:nvSpPr>
          <p:spPr>
            <a:xfrm>
              <a:off x="2416277" y="6000329"/>
              <a:ext cx="1476165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fr-FR" sz="1400" dirty="0" smtClean="0"/>
                <a:t>Type doc</a:t>
              </a:r>
              <a:endParaRPr lang="fr-FR" sz="1400" dirty="0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2915816" y="3332057"/>
            <a:ext cx="2664296" cy="1321079"/>
            <a:chOff x="3746004" y="5115887"/>
            <a:chExt cx="2808313" cy="1321079"/>
          </a:xfrm>
        </p:grpSpPr>
        <p:grpSp>
          <p:nvGrpSpPr>
            <p:cNvPr id="40" name="Groupe 39"/>
            <p:cNvGrpSpPr/>
            <p:nvPr/>
          </p:nvGrpSpPr>
          <p:grpSpPr>
            <a:xfrm>
              <a:off x="4067945" y="5115887"/>
              <a:ext cx="2160240" cy="800599"/>
              <a:chOff x="4788024" y="2924942"/>
              <a:chExt cx="2952328" cy="800599"/>
            </a:xfrm>
          </p:grpSpPr>
          <p:sp>
            <p:nvSpPr>
              <p:cNvPr id="42" name="Accolade ouvrante 41"/>
              <p:cNvSpPr/>
              <p:nvPr/>
            </p:nvSpPr>
            <p:spPr>
              <a:xfrm rot="16200000">
                <a:off x="6174176" y="1538790"/>
                <a:ext cx="180023" cy="295232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3" name="Connecteur droit 42"/>
              <p:cNvCxnSpPr>
                <a:stCxn id="42" idx="1"/>
              </p:cNvCxnSpPr>
              <p:nvPr/>
            </p:nvCxnSpPr>
            <p:spPr>
              <a:xfrm>
                <a:off x="6264188" y="3104966"/>
                <a:ext cx="0" cy="6205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Espace réservé du texte 2"/>
            <p:cNvSpPr txBox="1">
              <a:spLocks/>
            </p:cNvSpPr>
            <p:nvPr/>
          </p:nvSpPr>
          <p:spPr>
            <a:xfrm>
              <a:off x="3746004" y="6004918"/>
              <a:ext cx="2808313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7675" indent="-447675" algn="ctr">
                <a:buFont typeface="Arial" pitchFamily="34" charset="0"/>
                <a:buNone/>
              </a:pPr>
              <a:r>
                <a:rPr lang="fr-FR" sz="1400" dirty="0" smtClean="0"/>
                <a:t>Texte libre</a:t>
              </a:r>
              <a:br>
                <a:rPr lang="fr-FR" sz="1400" dirty="0" smtClean="0"/>
              </a:br>
              <a:r>
                <a:rPr lang="fr-FR" sz="1100" dirty="0" smtClean="0"/>
                <a:t>Court et évocateur</a:t>
              </a:r>
              <a:endParaRPr lang="fr-FR" sz="1400" dirty="0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899593" y="3319357"/>
            <a:ext cx="1728192" cy="1134125"/>
            <a:chOff x="1885185" y="5103187"/>
            <a:chExt cx="1243775" cy="1134125"/>
          </a:xfrm>
        </p:grpSpPr>
        <p:grpSp>
          <p:nvGrpSpPr>
            <p:cNvPr id="45" name="Groupe 44"/>
            <p:cNvGrpSpPr/>
            <p:nvPr/>
          </p:nvGrpSpPr>
          <p:grpSpPr>
            <a:xfrm>
              <a:off x="2269022" y="5103187"/>
              <a:ext cx="441796" cy="702077"/>
              <a:chOff x="2123728" y="3356991"/>
              <a:chExt cx="792088" cy="864097"/>
            </a:xfrm>
          </p:grpSpPr>
          <p:sp>
            <p:nvSpPr>
              <p:cNvPr id="47" name="Accolade ouvrante 46"/>
              <p:cNvSpPr/>
              <p:nvPr/>
            </p:nvSpPr>
            <p:spPr>
              <a:xfrm rot="16200000">
                <a:off x="2429761" y="3050958"/>
                <a:ext cx="180021" cy="79208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8" name="Connecteur droit 47"/>
              <p:cNvCxnSpPr>
                <a:stCxn id="47" idx="1"/>
              </p:cNvCxnSpPr>
              <p:nvPr/>
            </p:nvCxnSpPr>
            <p:spPr>
              <a:xfrm>
                <a:off x="2519772" y="3537013"/>
                <a:ext cx="0" cy="6840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Espace réservé du texte 2"/>
            <p:cNvSpPr txBox="1">
              <a:spLocks/>
            </p:cNvSpPr>
            <p:nvPr/>
          </p:nvSpPr>
          <p:spPr>
            <a:xfrm>
              <a:off x="1885185" y="5805264"/>
              <a:ext cx="1243775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fr-FR" sz="1400" dirty="0" smtClean="0"/>
                <a:t>Direction</a:t>
              </a:r>
              <a:endParaRPr lang="fr-FR" sz="1400" dirty="0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4319971" y="3226346"/>
            <a:ext cx="1476165" cy="1210766"/>
            <a:chOff x="5890169" y="5033160"/>
            <a:chExt cx="1476165" cy="1210766"/>
          </a:xfrm>
        </p:grpSpPr>
        <p:grpSp>
          <p:nvGrpSpPr>
            <p:cNvPr id="50" name="Groupe 49"/>
            <p:cNvGrpSpPr/>
            <p:nvPr/>
          </p:nvGrpSpPr>
          <p:grpSpPr>
            <a:xfrm>
              <a:off x="6251749" y="5033160"/>
              <a:ext cx="753005" cy="864096"/>
              <a:chOff x="7884369" y="3356992"/>
              <a:chExt cx="792088" cy="864096"/>
            </a:xfrm>
          </p:grpSpPr>
          <p:sp>
            <p:nvSpPr>
              <p:cNvPr id="52" name="Accolade ouvrante 51"/>
              <p:cNvSpPr/>
              <p:nvPr/>
            </p:nvSpPr>
            <p:spPr>
              <a:xfrm rot="16200000">
                <a:off x="8190402" y="3050959"/>
                <a:ext cx="180021" cy="79208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53" name="Connecteur droit 52"/>
              <p:cNvCxnSpPr>
                <a:stCxn id="52" idx="1"/>
              </p:cNvCxnSpPr>
              <p:nvPr/>
            </p:nvCxnSpPr>
            <p:spPr>
              <a:xfrm flipH="1">
                <a:off x="8280412" y="3537014"/>
                <a:ext cx="1" cy="6840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Espace réservé du texte 2"/>
            <p:cNvSpPr txBox="1">
              <a:spLocks/>
            </p:cNvSpPr>
            <p:nvPr/>
          </p:nvSpPr>
          <p:spPr>
            <a:xfrm>
              <a:off x="5890169" y="5811878"/>
              <a:ext cx="1476165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fr-FR" sz="1400" dirty="0" smtClean="0"/>
                <a:t>Extension</a:t>
              </a:r>
              <a:endParaRPr lang="fr-FR" sz="1400" dirty="0"/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2030301" y="3574056"/>
            <a:ext cx="1677603" cy="1554561"/>
            <a:chOff x="2854412" y="5114799"/>
            <a:chExt cx="1800200" cy="1554561"/>
          </a:xfrm>
        </p:grpSpPr>
        <p:grpSp>
          <p:nvGrpSpPr>
            <p:cNvPr id="55" name="Groupe 54"/>
            <p:cNvGrpSpPr/>
            <p:nvPr/>
          </p:nvGrpSpPr>
          <p:grpSpPr>
            <a:xfrm>
              <a:off x="3436494" y="5114799"/>
              <a:ext cx="631450" cy="1122513"/>
              <a:chOff x="3779914" y="3356991"/>
              <a:chExt cx="792088" cy="864097"/>
            </a:xfrm>
          </p:grpSpPr>
          <p:sp>
            <p:nvSpPr>
              <p:cNvPr id="57" name="Accolade ouvrante 56"/>
              <p:cNvSpPr/>
              <p:nvPr/>
            </p:nvSpPr>
            <p:spPr>
              <a:xfrm rot="16200000">
                <a:off x="4085947" y="3050958"/>
                <a:ext cx="180021" cy="79208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58" name="Connecteur droit 57"/>
              <p:cNvCxnSpPr>
                <a:stCxn id="57" idx="1"/>
              </p:cNvCxnSpPr>
              <p:nvPr/>
            </p:nvCxnSpPr>
            <p:spPr>
              <a:xfrm flipH="1">
                <a:off x="4175956" y="3537013"/>
                <a:ext cx="2" cy="6840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Espace réservé du texte 2"/>
            <p:cNvSpPr txBox="1">
              <a:spLocks/>
            </p:cNvSpPr>
            <p:nvPr/>
          </p:nvSpPr>
          <p:spPr>
            <a:xfrm>
              <a:off x="2854412" y="6237312"/>
              <a:ext cx="1800200" cy="432048"/>
            </a:xfrm>
            <a:prstGeom prst="rect">
              <a:avLst/>
            </a:prstGeom>
          </p:spPr>
          <p:txBody>
            <a:bodyPr/>
            <a:lstStyle>
              <a:lvl1pPr marL="357188" indent="-3571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FDC2B"/>
                </a:buClr>
                <a:buSzPct val="80000"/>
                <a:buFont typeface="Arial" pitchFamily="34" charset="0"/>
                <a:buChar char="•"/>
                <a:defRPr sz="2600" b="0" kern="1200" baseline="0">
                  <a:solidFill>
                    <a:srgbClr val="018391"/>
                  </a:solidFill>
                  <a:latin typeface="+mn-lt"/>
                  <a:ea typeface="+mn-ea"/>
                  <a:cs typeface="+mn-cs"/>
                </a:defRPr>
              </a:lvl1pPr>
              <a:lvl2pPr marL="576263" indent="-2730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55663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462088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Symbol" pitchFamily="18" charset="2"/>
                <a:buChar char="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8308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10312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42316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743200" indent="-228600" algn="l" defTabSz="914400" rtl="0" eaLnBrk="1" latinLnBrk="0" hangingPunct="1">
                <a:spcBef>
                  <a:spcPts val="384"/>
                </a:spcBef>
                <a:buClr>
                  <a:schemeClr val="accent1"/>
                </a:buClr>
                <a:buFont typeface="Symbol" pitchFamily="18" charset="2"/>
                <a:buChar char="*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fr-FR" sz="1400" dirty="0" smtClean="0"/>
                <a:t>Chrono/date</a:t>
              </a:r>
              <a:endParaRPr lang="fr-FR" sz="1400" dirty="0"/>
            </a:p>
          </p:txBody>
        </p:sp>
      </p:grpSp>
      <p:sp>
        <p:nvSpPr>
          <p:cNvPr id="59" name="Espace réservé du contenu 1"/>
          <p:cNvSpPr txBox="1">
            <a:spLocks/>
          </p:cNvSpPr>
          <p:nvPr/>
        </p:nvSpPr>
        <p:spPr bwMode="auto">
          <a:xfrm>
            <a:off x="1177626" y="5517232"/>
            <a:ext cx="7408862" cy="43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0" fontAlgn="base" hangingPunct="0">
              <a:spcBef>
                <a:spcPct val="20000"/>
              </a:spcBef>
              <a:spcAft>
                <a:spcPct val="50000"/>
              </a:spcAft>
              <a:buSzPct val="125000"/>
              <a:buFontTx/>
              <a:buBlip>
                <a:blip r:embed="rId3"/>
              </a:buBlip>
              <a:defRPr sz="20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576263" indent="-274320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Pct val="120000"/>
              <a:buFont typeface="Wingdings" pitchFamily="2" charset="2"/>
              <a:buChar char="§"/>
              <a:defRPr sz="1800" b="1" kern="1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SzPct val="80000"/>
              <a:buFont typeface="Arial" pitchFamily="34" charset="0"/>
              <a:buChar char="•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0463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dirty="0" smtClean="0"/>
              <a:t> </a:t>
            </a:r>
            <a:r>
              <a:rPr lang="fr-FR" sz="1800" b="0" dirty="0" smtClean="0"/>
              <a:t>En étant vigilant sur la longueur des noms</a:t>
            </a:r>
            <a:endParaRPr lang="fr-FR" b="0" dirty="0"/>
          </a:p>
        </p:txBody>
      </p:sp>
      <p:sp>
        <p:nvSpPr>
          <p:cNvPr id="60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7488832" cy="36390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Rappel nomenclature de dénomination des documents Ville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0" y="6867551"/>
            <a:ext cx="103717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latin typeface="+mn-lt"/>
              </a:rPr>
              <a:t>G:\Donnees\Dgste_met\Eclairage\Activités\2-PLACE-PARC-MARCHE\GrandClément\Decorps - Réguillon - Grandclément\Réguillon\160516-VILLEURBANNE-Bd Eugène </a:t>
            </a:r>
            <a:r>
              <a:rPr lang="fr-FR" sz="900" dirty="0" err="1">
                <a:latin typeface="+mn-lt"/>
              </a:rPr>
              <a:t>Reguillon</a:t>
            </a:r>
            <a:r>
              <a:rPr lang="fr-FR" sz="900" dirty="0">
                <a:latin typeface="+mn-lt"/>
              </a:rPr>
              <a:t> - Planche 3.pdf</a:t>
            </a:r>
          </a:p>
        </p:txBody>
      </p:sp>
    </p:spTree>
    <p:extLst>
      <p:ext uri="{BB962C8B-B14F-4D97-AF65-F5344CB8AC3E}">
        <p14:creationId xmlns:p14="http://schemas.microsoft.com/office/powerpoint/2010/main" val="407461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 dir="d"/>
      </p:transition>
    </mc:Choice>
    <mc:Fallback xmlns="">
      <p:transition spd="slow">
        <p:cover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Risques et modifications d’accès</a:t>
            </a:r>
          </a:p>
        </p:txBody>
      </p:sp>
      <p:sp>
        <p:nvSpPr>
          <p:cNvPr id="25603" name="Espace réservé du contenu 1"/>
          <p:cNvSpPr>
            <a:spLocks noGrp="1"/>
          </p:cNvSpPr>
          <p:nvPr>
            <p:ph idx="1"/>
          </p:nvPr>
        </p:nvSpPr>
        <p:spPr>
          <a:xfrm>
            <a:off x="395536" y="1700809"/>
            <a:ext cx="7408862" cy="2448272"/>
          </a:xfrm>
          <a:prstGeom prst="rect">
            <a:avLst/>
          </a:prstGeom>
        </p:spPr>
        <p:txBody>
          <a:bodyPr/>
          <a:lstStyle/>
          <a:p>
            <a:pPr marL="273050" lvl="1" indent="-27305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Wingdings" pitchFamily="2" charset="2"/>
              <a:buBlip>
                <a:blip r:embed="rId3"/>
              </a:buBlip>
            </a:pPr>
            <a:r>
              <a:rPr lang="fr-FR" altLang="fr-FR" dirty="0" smtClean="0"/>
              <a:t>Liens et Raccourcis</a:t>
            </a:r>
            <a:br>
              <a:rPr lang="fr-FR" altLang="fr-FR" dirty="0" smtClean="0"/>
            </a:br>
            <a:endParaRPr lang="fr-FR" altLang="fr-FR" dirty="0" smtClean="0"/>
          </a:p>
          <a:p>
            <a:pPr marL="1357313" lvl="4" indent="-273050">
              <a:spcAft>
                <a:spcPts val="400"/>
              </a:spcAft>
              <a:buSzPct val="125000"/>
              <a:buFont typeface="Wingdings" pitchFamily="2" charset="2"/>
              <a:buBlip>
                <a:blip r:embed="rId3"/>
              </a:buBlip>
            </a:pPr>
            <a:r>
              <a:rPr lang="fr-FR" altLang="fr-FR" dirty="0" smtClean="0"/>
              <a:t>Chemins d’accès vers vos liens et raccourcis changent</a:t>
            </a:r>
          </a:p>
          <a:p>
            <a:pPr marL="1405255" lvl="5" indent="0">
              <a:spcAft>
                <a:spcPct val="50000"/>
              </a:spcAft>
              <a:buSzPct val="125000"/>
              <a:buNone/>
              <a:tabLst>
                <a:tab pos="3230563" algn="l"/>
              </a:tabLst>
            </a:pPr>
            <a: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Besoin de reprendre les liens et raccourcis enregistrés sur le bureau, dans les documents</a:t>
            </a:r>
          </a:p>
          <a:p>
            <a:pPr marL="1357313" lvl="4" indent="-273050">
              <a:spcAft>
                <a:spcPts val="400"/>
              </a:spcAft>
              <a:buSzPct val="125000"/>
              <a:buFont typeface="Wingdings" pitchFamily="2" charset="2"/>
              <a:buBlip>
                <a:blip r:embed="rId3"/>
              </a:buBlip>
            </a:pPr>
            <a:r>
              <a:rPr lang="fr-FR" altLang="fr-FR" dirty="0" smtClean="0"/>
              <a:t>Liens vers les modèles et vers les fichiers de classement Outlook</a:t>
            </a:r>
            <a:endParaRPr lang="fr-FR" altLang="fr-FR" dirty="0"/>
          </a:p>
          <a:p>
            <a:pPr marL="1405255" lvl="5" indent="0">
              <a:spcAft>
                <a:spcPct val="50000"/>
              </a:spcAft>
              <a:buSzPct val="125000"/>
              <a:buNone/>
              <a:tabLst>
                <a:tab pos="3230563" algn="l"/>
              </a:tabLst>
            </a:pPr>
            <a: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Idem, les chemins vers les dossiers devront être repris</a:t>
            </a:r>
            <a:endParaRPr lang="fr-FR" alt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405255" lvl="5" indent="0">
              <a:spcAft>
                <a:spcPct val="50000"/>
              </a:spcAft>
              <a:buSzPct val="125000"/>
              <a:buNone/>
            </a:pPr>
            <a:endParaRPr lang="fr-FR" altLang="fr-FR" sz="1200" dirty="0"/>
          </a:p>
          <a:p>
            <a:pPr marL="1357313" lvl="4" indent="-273050">
              <a:spcAft>
                <a:spcPct val="50000"/>
              </a:spcAft>
              <a:buSzPct val="125000"/>
              <a:buFont typeface="Wingdings" pitchFamily="2" charset="2"/>
              <a:buBlip>
                <a:blip r:embed="rId3"/>
              </a:buBlip>
            </a:pPr>
            <a:endParaRPr lang="fr-FR" altLang="fr-FR" dirty="0" smtClean="0"/>
          </a:p>
          <a:p>
            <a:pPr marL="0" indent="0">
              <a:buNone/>
            </a:pPr>
            <a:endParaRPr lang="fr-FR" altLang="fr-FR" sz="1800" b="1" dirty="0" smtClean="0">
              <a:solidFill>
                <a:srgbClr val="80808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 dir="d"/>
      </p:transition>
    </mc:Choice>
    <mc:Fallback xmlns="">
      <p:transition spd="slow">
        <p:cover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/>
              <a:t>Modifier les chemins vers les modèles</a:t>
            </a:r>
            <a:endParaRPr lang="fr-FR" dirty="0"/>
          </a:p>
        </p:txBody>
      </p:sp>
      <p:sp>
        <p:nvSpPr>
          <p:cNvPr id="3" name="Espace réservé du contenu 1"/>
          <p:cNvSpPr txBox="1">
            <a:spLocks/>
          </p:cNvSpPr>
          <p:nvPr/>
        </p:nvSpPr>
        <p:spPr>
          <a:xfrm>
            <a:off x="395536" y="1700808"/>
            <a:ext cx="7408862" cy="38884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50000"/>
              </a:spcAft>
              <a:buSzPct val="125000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77825" indent="-198438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8EAC2D"/>
              </a:buClr>
              <a:buSzPct val="120000"/>
              <a:buFont typeface="Wingdings" pitchFamily="2" charset="2"/>
              <a:buChar char="§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20725" indent="-1635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01700" indent="-1588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indent="-27305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Wingdings" pitchFamily="2" charset="2"/>
              <a:buBlip>
                <a:blip r:embed="rId2"/>
              </a:buBlip>
            </a:pPr>
            <a:r>
              <a:rPr lang="fr-FR" altLang="fr-FR" b="1" dirty="0" smtClean="0"/>
              <a:t>A partir de Word</a:t>
            </a:r>
          </a:p>
          <a:p>
            <a:pPr marL="0" lvl="1" indent="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None/>
            </a:pPr>
            <a:r>
              <a:rPr lang="fr-FR" altLang="fr-FR" sz="1400" dirty="0" smtClean="0"/>
              <a:t>	</a:t>
            </a:r>
            <a:r>
              <a:rPr lang="fr-FR" altLang="fr-FR" sz="1400" b="1" dirty="0" smtClean="0">
                <a:solidFill>
                  <a:schemeClr val="tx1"/>
                </a:solidFill>
              </a:rPr>
              <a:t>Pour tous les logiciels Bureautique :</a:t>
            </a:r>
            <a:endParaRPr lang="fr-FR" altLang="fr-FR" b="1" dirty="0">
              <a:solidFill>
                <a:schemeClr val="tx1"/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Menu Fichier</a:t>
            </a:r>
            <a:b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/Options	</a:t>
            </a:r>
            <a:b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alt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Faire défiler la barre de navigation jusqu’en bas, 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rubrique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le bouton 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la ligne 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Activer le bouton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  <a:tabLst>
                <a:tab pos="3857625" algn="l"/>
              </a:tabLst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le dossier  	du disque bureautique G:\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  <a:tabLst>
                <a:tab pos="3857625" algn="l"/>
              </a:tabLst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le Dossier de votre direction 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puis valider le changement avec le bouton OK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fr-FR" alt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/>
            <a:endParaRPr lang="fr-FR" altLang="fr-FR" sz="1800" b="1" dirty="0" smtClean="0">
              <a:solidFill>
                <a:srgbClr val="80808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76563"/>
            <a:ext cx="13049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742" y="3488432"/>
            <a:ext cx="39814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292" y="3731890"/>
            <a:ext cx="15430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243" y="4120738"/>
            <a:ext cx="1578099" cy="19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624" y="4399012"/>
            <a:ext cx="8763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277" y="4675237"/>
            <a:ext cx="828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789437" y="5591522"/>
            <a:ext cx="487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tabLst>
                <a:tab pos="3857625" algn="l"/>
              </a:tabLst>
            </a:pPr>
            <a:r>
              <a:rPr lang="fr-FR" altLang="fr-FR" sz="1100" dirty="0">
                <a:latin typeface="+mn-lt"/>
              </a:rPr>
              <a:t>En cas de difficulté vos correspondants Numérique peuvent vous aider.</a:t>
            </a:r>
            <a:endParaRPr lang="fr-FR" altLang="fr-F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9116359"/>
      </p:ext>
    </p:extLst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/>
              <a:t>Lien vers vos fichiers de classement Outlook</a:t>
            </a:r>
            <a:endParaRPr lang="fr-FR" dirty="0"/>
          </a:p>
        </p:txBody>
      </p:sp>
      <p:sp>
        <p:nvSpPr>
          <p:cNvPr id="3" name="Espace réservé du contenu 1"/>
          <p:cNvSpPr txBox="1">
            <a:spLocks/>
          </p:cNvSpPr>
          <p:nvPr/>
        </p:nvSpPr>
        <p:spPr>
          <a:xfrm>
            <a:off x="395536" y="1340768"/>
            <a:ext cx="7408862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50000"/>
              </a:spcAft>
              <a:buSzPct val="125000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77825" indent="-198438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8EAC2D"/>
              </a:buClr>
              <a:buSzPct val="120000"/>
              <a:buFont typeface="Wingdings" pitchFamily="2" charset="2"/>
              <a:buChar char="§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20725" indent="-163513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01700" indent="-1588" algn="l" rtl="0" eaLnBrk="0" fontAlgn="base" hangingPunct="0">
              <a:spcBef>
                <a:spcPct val="20000"/>
              </a:spcBef>
              <a:spcAft>
                <a:spcPct val="0"/>
              </a:spcAft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indent="-27305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Wingdings" pitchFamily="2" charset="2"/>
              <a:buBlip>
                <a:blip r:embed="rId2"/>
              </a:buBlip>
            </a:pPr>
            <a:r>
              <a:rPr lang="fr-FR" altLang="fr-FR" b="1" dirty="0" smtClean="0"/>
              <a:t>A partir d’Outlook</a:t>
            </a:r>
          </a:p>
          <a:p>
            <a:pPr marL="0" lvl="1" indent="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None/>
            </a:pPr>
            <a:r>
              <a:rPr lang="fr-FR" altLang="fr-FR" sz="1400" dirty="0" smtClean="0"/>
              <a:t>	</a:t>
            </a:r>
            <a:r>
              <a:rPr lang="fr-FR" altLang="fr-FR" sz="1400" b="1" dirty="0" smtClean="0">
                <a:solidFill>
                  <a:schemeClr val="tx1"/>
                </a:solidFill>
              </a:rPr>
              <a:t>Lien et affichage des fichiers *.pst :</a:t>
            </a:r>
            <a:endParaRPr lang="fr-FR" altLang="fr-FR" b="1" dirty="0">
              <a:solidFill>
                <a:schemeClr val="tx1"/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Menu Fichier/Informations	</a:t>
            </a:r>
            <a:endParaRPr lang="fr-FR" alt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le bouton 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fr-FR" altLang="fr-FR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Puis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fr-FR" altLang="fr-FR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Sélectionner l’onglet </a:t>
            </a:r>
            <a: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Fichiers de données</a:t>
            </a:r>
            <a:b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altLang="fr-FR" sz="1200" dirty="0">
                <a:solidFill>
                  <a:schemeClr val="bg1">
                    <a:lumMod val="50000"/>
                  </a:schemeClr>
                </a:solidFill>
              </a:rPr>
              <a:t>puis le bouton </a:t>
            </a:r>
            <a: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Ajouter</a:t>
            </a:r>
            <a:b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alt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altLang="fr-FR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>
                <a:solidFill>
                  <a:schemeClr val="bg1">
                    <a:lumMod val="50000"/>
                  </a:schemeClr>
                </a:solidFill>
              </a:rPr>
              <a:t>Sélectionner le fichier de Classement </a:t>
            </a:r>
            <a:br>
              <a:rPr lang="fr-FR" altLang="fr-FR" sz="1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>
                <a:solidFill>
                  <a:schemeClr val="bg1">
                    <a:lumMod val="50000"/>
                  </a:schemeClr>
                </a:solidFill>
              </a:rPr>
              <a:t>à faire remonter dans votre messagerie</a:t>
            </a:r>
          </a:p>
          <a:p>
            <a:pPr marL="1162050" lvl="1" indent="-342900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buFont typeface="+mj-lt"/>
              <a:buAutoNum type="arabicPeriod"/>
            </a:pP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>puis valider avec le bouton OK</a:t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fr-FR" altLang="fr-FR" sz="1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fr-FR" alt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/>
            <a:endParaRPr lang="fr-FR" altLang="fr-FR" sz="1800" b="1" dirty="0" smtClean="0">
              <a:solidFill>
                <a:srgbClr val="80808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9437" y="5591522"/>
            <a:ext cx="487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Tx/>
              <a:buSzPct val="125000"/>
              <a:tabLst>
                <a:tab pos="3857625" algn="l"/>
              </a:tabLst>
            </a:pPr>
            <a:r>
              <a:rPr lang="fr-FR" altLang="fr-FR" sz="1100" dirty="0">
                <a:latin typeface="+mn-lt"/>
              </a:rPr>
              <a:t>En cas de difficulté vos correspondants Numérique peuvent vous aider.</a:t>
            </a:r>
            <a:endParaRPr lang="fr-FR" altLang="fr-FR" sz="1200" dirty="0"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310" y="2581231"/>
            <a:ext cx="829642" cy="63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/>
          <p:cNvPicPr/>
          <p:nvPr/>
        </p:nvPicPr>
        <p:blipFill rotWithShape="1">
          <a:blip r:embed="rId4"/>
          <a:srcRect l="61670" t="32535" r="27870" b="61590"/>
          <a:stretch/>
        </p:blipFill>
        <p:spPr bwMode="auto">
          <a:xfrm>
            <a:off x="1979712" y="3226176"/>
            <a:ext cx="2954655" cy="4908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/>
          <p:cNvPicPr/>
          <p:nvPr/>
        </p:nvPicPr>
        <p:blipFill rotWithShape="1">
          <a:blip r:embed="rId5"/>
          <a:srcRect r="35860" b="58646"/>
          <a:stretch/>
        </p:blipFill>
        <p:spPr bwMode="auto">
          <a:xfrm>
            <a:off x="5220072" y="3306315"/>
            <a:ext cx="3033142" cy="15405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Connecteur droit avec flèche 4"/>
          <p:cNvCxnSpPr/>
          <p:nvPr/>
        </p:nvCxnSpPr>
        <p:spPr>
          <a:xfrm>
            <a:off x="4572000" y="3861048"/>
            <a:ext cx="1224136" cy="215522"/>
          </a:xfrm>
          <a:prstGeom prst="straightConnector1">
            <a:avLst/>
          </a:prstGeom>
          <a:ln w="127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390781" y="4076570"/>
            <a:ext cx="1973307" cy="288534"/>
          </a:xfrm>
          <a:prstGeom prst="straightConnector1">
            <a:avLst/>
          </a:prstGeom>
          <a:ln w="127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8524"/>
      </p:ext>
    </p:extLst>
  </p:cSld>
  <p:clrMapOvr>
    <a:masterClrMapping/>
  </p:clrMapOvr>
  <p:transition>
    <p:cover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Vagues">
  <a:themeElements>
    <a:clrScheme name="VDV Couleurs">
      <a:dk1>
        <a:srgbClr val="000000"/>
      </a:dk1>
      <a:lt1>
        <a:srgbClr val="FFFFFF"/>
      </a:lt1>
      <a:dk2>
        <a:srgbClr val="139AAE"/>
      </a:dk2>
      <a:lt2>
        <a:srgbClr val="AAABAB"/>
      </a:lt2>
      <a:accent1>
        <a:srgbClr val="2D52A5"/>
      </a:accent1>
      <a:accent2>
        <a:srgbClr val="FFC000"/>
      </a:accent2>
      <a:accent3>
        <a:srgbClr val="FF9900"/>
      </a:accent3>
      <a:accent4>
        <a:srgbClr val="CFDC2B"/>
      </a:accent4>
      <a:accent5>
        <a:srgbClr val="339966"/>
      </a:accent5>
      <a:accent6>
        <a:srgbClr val="992B4D"/>
      </a:accent6>
      <a:hlink>
        <a:srgbClr val="2D52A5"/>
      </a:hlink>
      <a:folHlink>
        <a:srgbClr val="139AAE"/>
      </a:folHlink>
    </a:clrScheme>
    <a:fontScheme name="VDV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Vagues">
  <a:themeElements>
    <a:clrScheme name="VDV Couleurs">
      <a:dk1>
        <a:srgbClr val="000000"/>
      </a:dk1>
      <a:lt1>
        <a:srgbClr val="FFFFFF"/>
      </a:lt1>
      <a:dk2>
        <a:srgbClr val="139AAE"/>
      </a:dk2>
      <a:lt2>
        <a:srgbClr val="AAABAB"/>
      </a:lt2>
      <a:accent1>
        <a:srgbClr val="2D52A5"/>
      </a:accent1>
      <a:accent2>
        <a:srgbClr val="FFC000"/>
      </a:accent2>
      <a:accent3>
        <a:srgbClr val="FF9900"/>
      </a:accent3>
      <a:accent4>
        <a:srgbClr val="CFDC2B"/>
      </a:accent4>
      <a:accent5>
        <a:srgbClr val="339966"/>
      </a:accent5>
      <a:accent6>
        <a:srgbClr val="992B4D"/>
      </a:accent6>
      <a:hlink>
        <a:srgbClr val="2D52A5"/>
      </a:hlink>
      <a:folHlink>
        <a:srgbClr val="139AAE"/>
      </a:folHlink>
    </a:clrScheme>
    <a:fontScheme name="VDV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agues">
  <a:themeElements>
    <a:clrScheme name="VDV Couleurs">
      <a:dk1>
        <a:srgbClr val="000000"/>
      </a:dk1>
      <a:lt1>
        <a:srgbClr val="FFFFFF"/>
      </a:lt1>
      <a:dk2>
        <a:srgbClr val="139AAE"/>
      </a:dk2>
      <a:lt2>
        <a:srgbClr val="AAABAB"/>
      </a:lt2>
      <a:accent1>
        <a:srgbClr val="2D52A5"/>
      </a:accent1>
      <a:accent2>
        <a:srgbClr val="FFC000"/>
      </a:accent2>
      <a:accent3>
        <a:srgbClr val="FF9900"/>
      </a:accent3>
      <a:accent4>
        <a:srgbClr val="CFDC2B"/>
      </a:accent4>
      <a:accent5>
        <a:srgbClr val="339966"/>
      </a:accent5>
      <a:accent6>
        <a:srgbClr val="992B4D"/>
      </a:accent6>
      <a:hlink>
        <a:srgbClr val="2D52A5"/>
      </a:hlink>
      <a:folHlink>
        <a:srgbClr val="139AAE"/>
      </a:folHlink>
    </a:clrScheme>
    <a:fontScheme name="VDV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Vagues">
  <a:themeElements>
    <a:clrScheme name="VDV Couleurs">
      <a:dk1>
        <a:srgbClr val="000000"/>
      </a:dk1>
      <a:lt1>
        <a:srgbClr val="FFFFFF"/>
      </a:lt1>
      <a:dk2>
        <a:srgbClr val="139AAE"/>
      </a:dk2>
      <a:lt2>
        <a:srgbClr val="AAABAB"/>
      </a:lt2>
      <a:accent1>
        <a:srgbClr val="2D52A5"/>
      </a:accent1>
      <a:accent2>
        <a:srgbClr val="FFC000"/>
      </a:accent2>
      <a:accent3>
        <a:srgbClr val="FF9900"/>
      </a:accent3>
      <a:accent4>
        <a:srgbClr val="CFDC2B"/>
      </a:accent4>
      <a:accent5>
        <a:srgbClr val="339966"/>
      </a:accent5>
      <a:accent6>
        <a:srgbClr val="992B4D"/>
      </a:accent6>
      <a:hlink>
        <a:srgbClr val="2D52A5"/>
      </a:hlink>
      <a:folHlink>
        <a:srgbClr val="139AAE"/>
      </a:folHlink>
    </a:clrScheme>
    <a:fontScheme name="VDV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Ville</Template>
  <TotalTime>9597</TotalTime>
  <Words>202</Words>
  <Application>Microsoft Office PowerPoint</Application>
  <PresentationFormat>Affichage à l'écran (4:3)</PresentationFormat>
  <Paragraphs>112</Paragraphs>
  <Slides>8</Slides>
  <Notes>4</Notes>
  <HiddenSlides>1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2_Vagues</vt:lpstr>
      <vt:lpstr>3_Vagues</vt:lpstr>
      <vt:lpstr>1_Vagues</vt:lpstr>
      <vt:lpstr>4_Vagues</vt:lpstr>
      <vt:lpstr>Présentation PowerPoint</vt:lpstr>
      <vt:lpstr>Plan de classement unique - Calendrier</vt:lpstr>
      <vt:lpstr>Réorganisation générale</vt:lpstr>
      <vt:lpstr>Réorganisation générale</vt:lpstr>
      <vt:lpstr>Impacts de dénomination</vt:lpstr>
      <vt:lpstr>Risques et modifications d’accès</vt:lpstr>
      <vt:lpstr>Modifier les chemins vers les modèles</vt:lpstr>
      <vt:lpstr>Lien vers vos fichiers de classement Outlook</vt:lpstr>
    </vt:vector>
  </TitlesOfParts>
  <Company>Ville de Villeurbanne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Technique du  Système d’Information</dc:title>
  <dc:creator>Françoise Hilarion</dc:creator>
  <cp:lastModifiedBy>Villemagne Cécile</cp:lastModifiedBy>
  <cp:revision>282</cp:revision>
  <cp:lastPrinted>2018-03-12T12:15:24Z</cp:lastPrinted>
  <dcterms:created xsi:type="dcterms:W3CDTF">2012-12-13T09:44:54Z</dcterms:created>
  <dcterms:modified xsi:type="dcterms:W3CDTF">2018-04-03T13:42:29Z</dcterms:modified>
</cp:coreProperties>
</file>