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photoAlbum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0C46-798A-437B-89D2-3D1EB569DAC4}" type="datetimeFigureOut">
              <a:rPr lang="fr-FR" smtClean="0"/>
              <a:t>16/04/2020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6322-BDEC-4217-A178-F30536CB64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4136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0C46-798A-437B-89D2-3D1EB569DAC4}" type="datetimeFigureOut">
              <a:rPr lang="fr-FR" smtClean="0"/>
              <a:t>16/04/2020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6322-BDEC-4217-A178-F30536CB64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882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0C46-798A-437B-89D2-3D1EB569DAC4}" type="datetimeFigureOut">
              <a:rPr lang="fr-FR" smtClean="0"/>
              <a:t>16/04/2020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6322-BDEC-4217-A178-F30536CB64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2663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0C46-798A-437B-89D2-3D1EB569DAC4}" type="datetimeFigureOut">
              <a:rPr lang="fr-FR" smtClean="0"/>
              <a:t>16/04/2020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6322-BDEC-4217-A178-F30536CB64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0608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0C46-798A-437B-89D2-3D1EB569DAC4}" type="datetimeFigureOut">
              <a:rPr lang="fr-FR" smtClean="0"/>
              <a:t>16/04/2020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6322-BDEC-4217-A178-F30536CB64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0945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0C46-798A-437B-89D2-3D1EB569DAC4}" type="datetimeFigureOut">
              <a:rPr lang="fr-FR" smtClean="0"/>
              <a:t>16/04/2020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6322-BDEC-4217-A178-F30536CB64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9010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0C46-798A-437B-89D2-3D1EB569DAC4}" type="datetimeFigureOut">
              <a:rPr lang="fr-FR" smtClean="0"/>
              <a:t>16/04/2020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6322-BDEC-4217-A178-F30536CB64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1101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0C46-798A-437B-89D2-3D1EB569DAC4}" type="datetimeFigureOut">
              <a:rPr lang="fr-FR" smtClean="0"/>
              <a:t>16/04/2020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6322-BDEC-4217-A178-F30536CB64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59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0C46-798A-437B-89D2-3D1EB569DAC4}" type="datetimeFigureOut">
              <a:rPr lang="fr-FR" smtClean="0"/>
              <a:t>16/04/2020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6322-BDEC-4217-A178-F30536CB64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9196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0C46-798A-437B-89D2-3D1EB569DAC4}" type="datetimeFigureOut">
              <a:rPr lang="fr-FR" smtClean="0"/>
              <a:t>16/04/2020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6322-BDEC-4217-A178-F30536CB64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02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D0C46-798A-437B-89D2-3D1EB569DAC4}" type="datetimeFigureOut">
              <a:rPr lang="fr-FR" smtClean="0"/>
              <a:t>16/04/2020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6322-BDEC-4217-A178-F30536CB64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5476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ED0C46-798A-437B-89D2-3D1EB569DAC4}" type="datetimeFigureOut">
              <a:rPr lang="fr-FR" smtClean="0"/>
              <a:t>16/04/2020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06322-BDEC-4217-A178-F30536CB64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9986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 mur de Berlin</a:t>
            </a:r>
            <a:r>
              <a:rPr lang="fr-FR" smtClean="0"/>
              <a:t>: </a:t>
            </a:r>
            <a:br>
              <a:rPr lang="fr-FR" smtClean="0"/>
            </a:br>
            <a:r>
              <a:rPr lang="fr-FR" smtClean="0"/>
              <a:t>l’Histoire en images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Partie 2: le mur en images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389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8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09750"/>
            <a:ext cx="9144000" cy="32369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0122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4013"/>
            <a:ext cx="9144000" cy="6149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746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10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9738"/>
            <a:ext cx="9144000" cy="59769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974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0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36688"/>
            <a:ext cx="9144000" cy="3984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2171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62013"/>
            <a:ext cx="9144000" cy="51323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237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2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625" y="0"/>
            <a:ext cx="854075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702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5925"/>
            <a:ext cx="9144000" cy="60245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0860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4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0375"/>
            <a:ext cx="9144000" cy="59356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4993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5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4975"/>
            <a:ext cx="9144000" cy="5988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930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6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65238"/>
            <a:ext cx="9144000" cy="43259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1956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7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62013"/>
            <a:ext cx="9144000" cy="51323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0513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</Words>
  <Application>Microsoft Office PowerPoint</Application>
  <PresentationFormat>Affichage à l'écran (4:3)</PresentationFormat>
  <Paragraphs>2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Le mur de Berlin:  l’Histoire en images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mur de Berlin:  l’Histoire en images</dc:title>
  <dc:creator>user</dc:creator>
  <cp:lastModifiedBy>user</cp:lastModifiedBy>
  <cp:revision>1</cp:revision>
  <dcterms:created xsi:type="dcterms:W3CDTF">2020-04-16T16:39:58Z</dcterms:created>
  <dcterms:modified xsi:type="dcterms:W3CDTF">2020-04-16T16:41:31Z</dcterms:modified>
</cp:coreProperties>
</file>