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552" y="24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81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3A86-0975-4F89-9B15-4D9D9D977BD8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3C9B-D750-4F8E-A8F4-D825FAC96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25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9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D6DC-3D55-46E9-9C4E-2C00F07C5B59}" type="datetimeFigureOut">
              <a:rPr lang="fr-FR" smtClean="0"/>
              <a:t>18/01/2015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88640" y="200472"/>
            <a:ext cx="6480720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6672" y="272480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Chocolat" pitchFamily="2" charset="0"/>
              </a:rPr>
              <a:t>Je fais le point (3)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Chocolat" pitchFamily="2" charset="0"/>
              </a:rPr>
              <a:t>(préparation à l’évaluation, leçons p.56 à 69)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rs Chocola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2656" y="272480"/>
            <a:ext cx="648072" cy="396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2656" y="3028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smickSans" panose="02000606020000020004" pitchFamily="2" charset="0"/>
              </a:rPr>
              <a:t>CM2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mickSans" panose="02000606020000020004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8640" y="1280592"/>
            <a:ext cx="6480720" cy="849694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arme 9"/>
          <p:cNvSpPr/>
          <p:nvPr/>
        </p:nvSpPr>
        <p:spPr>
          <a:xfrm>
            <a:off x="116632" y="1434696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5080" y="1434696"/>
            <a:ext cx="618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Trouve le quotient et le reste des divisions sans les poser. Ecris l’égalité qui te permet de vérifier le résultat comme l’exemple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8640" y="14039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7319" y="1950365"/>
            <a:ext cx="6412040" cy="185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Exemple :   89 : 6  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  (6 x ____ ) + ____  =  89     (6 x 14) + 5 = 89      q = 14  r = 5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91 : 7  ____________________________________________________________________________________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75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11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98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12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134 : 8  ___________________________________________________________________________________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171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9 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4092261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5080" y="4092261"/>
            <a:ext cx="568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Sans calculer le résultat, entoure le quotient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8640" y="40614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2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41" name="Larme 40"/>
          <p:cNvSpPr/>
          <p:nvPr/>
        </p:nvSpPr>
        <p:spPr>
          <a:xfrm>
            <a:off x="116632" y="7216026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85081" y="7216026"/>
            <a:ext cx="618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Sans poser les opérations indique juste le nombre de chiffre du quotient comme l’exemple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8640" y="71852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4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57318" y="7727920"/>
            <a:ext cx="6412041" cy="185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Exemple : 847 : 6 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  6 x </a:t>
            </a:r>
            <a:r>
              <a:rPr lang="fr-FR" sz="1050" u="sng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100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 &lt; 847 &lt; 6 x </a:t>
            </a:r>
            <a:r>
              <a:rPr lang="fr-FR" sz="1050" u="sng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1 000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 : il y aura 3 chiffres au quotient</a:t>
            </a:r>
            <a:endParaRPr lang="fr-FR" sz="1050" u="sng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2 741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5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793 : 8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___________________________________________________________________________________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7 003 : 7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4 940 : 5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35 086 : 9 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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________________________________________________________________________________</a:t>
            </a:r>
            <a:endParaRPr lang="fr-FR" sz="105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8680" y="4554650"/>
            <a:ext cx="936104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928 : 17</a:t>
            </a:r>
          </a:p>
          <a:p>
            <a:pPr lvl="0"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</a:p>
          <a:p>
            <a:pPr lvl="0"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solidFill>
                  <a:prstClr val="black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2831 : 23</a:t>
            </a:r>
            <a:endParaRPr lang="fr-FR" sz="105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0768" y="4489153"/>
            <a:ext cx="2736304" cy="8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Larme 29"/>
          <p:cNvSpPr/>
          <p:nvPr/>
        </p:nvSpPr>
        <p:spPr>
          <a:xfrm>
            <a:off x="116632" y="5585319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85080" y="5585319"/>
            <a:ext cx="568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Trouve le quotient et le reste des divisions sans les poser.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88640" y="555454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3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7318" y="5923873"/>
            <a:ext cx="3319902" cy="97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943 : 10 = _______________________________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807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100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= _______________________________</a:t>
            </a:r>
            <a:endParaRPr lang="fr-F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92 300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1 000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=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_____________________________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10998" y="5923873"/>
            <a:ext cx="3258361" cy="97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2 052 : 10 = _______________________________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15 354 : 100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= _______________________________</a:t>
            </a:r>
            <a:endParaRPr lang="fr-F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3676650" algn="l"/>
              </a:tabLst>
            </a:pP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360 425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: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1 000 </a:t>
            </a:r>
            <a:r>
              <a:rPr lang="fr-FR" sz="1050" dirty="0">
                <a:latin typeface="Script Ecole 2" panose="02000400000000000000" pitchFamily="2" charset="0"/>
                <a:ea typeface="Script Ecole 2" panose="02000400000000000000" pitchFamily="2" charset="0"/>
              </a:rPr>
              <a:t>= </a:t>
            </a:r>
            <a:r>
              <a:rPr lang="fr-FR" sz="105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_____________________________</a:t>
            </a:r>
            <a:endParaRPr lang="fr-FR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8640" y="200472"/>
            <a:ext cx="6480720" cy="957706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arme 12"/>
          <p:cNvSpPr/>
          <p:nvPr/>
        </p:nvSpPr>
        <p:spPr>
          <a:xfrm>
            <a:off x="116632" y="303258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081" y="30325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Pose et effectue ces opérations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8640" y="2724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5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2750914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48679" y="2750914"/>
            <a:ext cx="28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Indique si la droite rouge est un axe de symétrie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633" y="27207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6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7089" y="5583649"/>
            <a:ext cx="15757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Trace le symétrique de cette figure par rapport à l’axe rouge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9" name="Larme 58"/>
          <p:cNvSpPr/>
          <p:nvPr/>
        </p:nvSpPr>
        <p:spPr>
          <a:xfrm>
            <a:off x="116633" y="5583649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16634" y="555348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8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34" y="666636"/>
            <a:ext cx="5966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587 : 3</a:t>
            </a:r>
            <a:endParaRPr lang="fr-FR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0"/>
          <a:stretch/>
        </p:blipFill>
        <p:spPr bwMode="auto">
          <a:xfrm>
            <a:off x="332656" y="920552"/>
            <a:ext cx="1359995" cy="16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5"/>
          <a:stretch/>
        </p:blipFill>
        <p:spPr bwMode="auto">
          <a:xfrm>
            <a:off x="1782931" y="920550"/>
            <a:ext cx="1356031" cy="16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0"/>
          <a:stretch/>
        </p:blipFill>
        <p:spPr bwMode="auto">
          <a:xfrm>
            <a:off x="4980560" y="920551"/>
            <a:ext cx="1616792" cy="16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arme 31"/>
          <p:cNvSpPr/>
          <p:nvPr/>
        </p:nvSpPr>
        <p:spPr>
          <a:xfrm>
            <a:off x="116632" y="7575450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16633" y="75452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9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7088" y="7575450"/>
            <a:ext cx="13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Trace tou</a:t>
            </a:r>
            <a:r>
              <a:rPr lang="fr-FR" sz="1400" dirty="0" smtClean="0">
                <a:latin typeface="Mrs Chocolat" pitchFamily="2" charset="0"/>
              </a:rPr>
              <a:t>s les axes de symétrie de ces figures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32856" y="677676"/>
            <a:ext cx="5982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769 : 9</a:t>
            </a:r>
            <a:endParaRPr lang="fr-FR" dirty="0"/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2"/>
          <a:stretch/>
        </p:blipFill>
        <p:spPr bwMode="auto">
          <a:xfrm>
            <a:off x="3249284" y="920549"/>
            <a:ext cx="1628212" cy="16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3708164" y="677676"/>
            <a:ext cx="7104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2 954 : 7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5433730" y="679077"/>
            <a:ext cx="7104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8 397 : 8</a:t>
            </a:r>
            <a:endParaRPr lang="fr-FR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17937" r="52489" b="3259"/>
          <a:stretch/>
        </p:blipFill>
        <p:spPr bwMode="auto">
          <a:xfrm>
            <a:off x="404664" y="3296815"/>
            <a:ext cx="2885987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8" t="17268" r="2457" b="1404"/>
          <a:stretch/>
        </p:blipFill>
        <p:spPr bwMode="auto">
          <a:xfrm>
            <a:off x="3557274" y="3490159"/>
            <a:ext cx="3104053" cy="20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arme 52"/>
          <p:cNvSpPr/>
          <p:nvPr/>
        </p:nvSpPr>
        <p:spPr>
          <a:xfrm>
            <a:off x="3356992" y="2750914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3789039" y="2750914"/>
            <a:ext cx="2880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Indique si les 2 figures sont symétriques par rapport à la droite rouge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356993" y="27207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7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21055" r="60072" b="4279"/>
          <a:stretch/>
        </p:blipFill>
        <p:spPr bwMode="auto">
          <a:xfrm>
            <a:off x="2090576" y="5529064"/>
            <a:ext cx="3138623" cy="2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54" t="23619" r="1912" b="3750"/>
          <a:stretch/>
        </p:blipFill>
        <p:spPr bwMode="auto">
          <a:xfrm>
            <a:off x="2132856" y="7729338"/>
            <a:ext cx="4248472" cy="19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8640" y="200472"/>
            <a:ext cx="6480720" cy="957706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arme 12"/>
          <p:cNvSpPr/>
          <p:nvPr/>
        </p:nvSpPr>
        <p:spPr>
          <a:xfrm>
            <a:off x="116632" y="303258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081" y="303258"/>
            <a:ext cx="1935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Cette pièce rectangulaire a un périmètre de 31 m et 6 dm. Combien mesure son grand côté.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6635" y="272480"/>
            <a:ext cx="43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10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1958826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48679" y="1958826"/>
            <a:ext cx="604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Le carreau du quadrillage est l’unité d’air. Exprime l’air de chaque figure. Quand ce n’est pa</a:t>
            </a:r>
            <a:r>
              <a:rPr lang="fr-FR" sz="1400" dirty="0" smtClean="0">
                <a:latin typeface="Mrs Chocolat" pitchFamily="2" charset="0"/>
              </a:rPr>
              <a:t>s possible, donne un encadrement.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633" y="19286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11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7088" y="5415210"/>
            <a:ext cx="6040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L’unité d’aire est le carreau. Trace :</a:t>
            </a:r>
          </a:p>
          <a:p>
            <a:r>
              <a:rPr lang="fr-FR" sz="1400" dirty="0" smtClean="0">
                <a:latin typeface="Mrs Chocolat" pitchFamily="2" charset="0"/>
              </a:rPr>
              <a:t>a) </a:t>
            </a:r>
            <a:r>
              <a:rPr lang="fr-FR" sz="1400" dirty="0" smtClean="0">
                <a:latin typeface="Mrs Chocolat" pitchFamily="2" charset="0"/>
              </a:rPr>
              <a:t>un rectangle ayant une aire de 28 unités</a:t>
            </a:r>
          </a:p>
          <a:p>
            <a:r>
              <a:rPr lang="fr-FR" sz="1400" dirty="0" smtClean="0">
                <a:latin typeface="Mrs Chocolat" pitchFamily="2" charset="0"/>
              </a:rPr>
              <a:t>b) Un triangle ayant une aire de 28 unités.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9" name="Larme 58"/>
          <p:cNvSpPr/>
          <p:nvPr/>
        </p:nvSpPr>
        <p:spPr>
          <a:xfrm>
            <a:off x="116633" y="5415210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16634" y="5385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12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8" t="20245" r="62866" b="45047"/>
          <a:stretch/>
        </p:blipFill>
        <p:spPr bwMode="auto">
          <a:xfrm>
            <a:off x="2924944" y="303258"/>
            <a:ext cx="3024336" cy="15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21" t="16049" r="1741" b="3426"/>
          <a:stretch/>
        </p:blipFill>
        <p:spPr bwMode="auto">
          <a:xfrm>
            <a:off x="1052736" y="2477874"/>
            <a:ext cx="4427899" cy="282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7" b="15406"/>
          <a:stretch/>
        </p:blipFill>
        <p:spPr bwMode="auto">
          <a:xfrm>
            <a:off x="352061" y="6226235"/>
            <a:ext cx="6158855" cy="337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374</Words>
  <Application>Microsoft Office PowerPoint</Application>
  <PresentationFormat>Format A4 (210 x 297 mm)</PresentationFormat>
  <Paragraphs>54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sandrine_brou@hotmail.fr</cp:lastModifiedBy>
  <cp:revision>55</cp:revision>
  <dcterms:created xsi:type="dcterms:W3CDTF">2014-08-26T10:40:36Z</dcterms:created>
  <dcterms:modified xsi:type="dcterms:W3CDTF">2015-01-18T21:06:07Z</dcterms:modified>
</cp:coreProperties>
</file>