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546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-9710"/>
            <a:ext cx="9144000" cy="6844858"/>
            <a:chOff x="0" y="-9710"/>
            <a:chExt cx="9144000" cy="6844858"/>
          </a:xfrm>
        </p:grpSpPr>
        <p:sp>
          <p:nvSpPr>
            <p:cNvPr id="8" name="Arrondir un rectangle avec un coin du même côté 7"/>
            <p:cNvSpPr/>
            <p:nvPr userDrawn="1"/>
          </p:nvSpPr>
          <p:spPr>
            <a:xfrm>
              <a:off x="0" y="-3160"/>
              <a:ext cx="9144000" cy="850900"/>
            </a:xfrm>
            <a:prstGeom prst="round2Same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853448"/>
              <a:ext cx="9144000" cy="5981700"/>
            </a:xfrm>
            <a:prstGeom prst="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5400000">
              <a:off x="827632" y="422290"/>
              <a:ext cx="8640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5E53-474C-4905-8961-9B6233923F09}" type="datetimeFigureOut">
              <a:rPr lang="fr-FR" smtClean="0"/>
              <a:pPr/>
              <a:t>11/04/2017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>
                  <a:latin typeface="Arial Rounded MT Bold" pitchFamily="34" charset="0"/>
                </a:rPr>
                <a:t>P2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dirty="0">
                  <a:latin typeface="Arial Rounded MT Bold" pitchFamily="34" charset="0"/>
                </a:rPr>
                <a:t>Lire un graphique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07504" y="1196752"/>
            <a:ext cx="889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graphique est un dessin qui représente des nombres.</a:t>
            </a:r>
          </a:p>
          <a:p>
            <a:r>
              <a:rPr lang="fr-FR" dirty="0">
                <a:latin typeface="Script cole" pitchFamily="2" charset="0"/>
              </a:rPr>
              <a:t>En grec, « graphe » veut dire dessiner ou écrire. Tu retrouves « graph » dans géographie (dessin de la Terre) ou orthographe (« écriture juste).</a:t>
            </a:r>
          </a:p>
          <a:p>
            <a:endParaRPr lang="fr-FR" dirty="0">
              <a:latin typeface="Script cole" pitchFamily="2" charset="0"/>
            </a:endParaRPr>
          </a:p>
          <a:p>
            <a:endParaRPr lang="fr-FR" dirty="0">
              <a:latin typeface="Script cole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441700"/>
            <a:ext cx="7128792" cy="197459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55576" y="4581128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répondre à la question, tu dois tirer un trait à la ligne 10 et repérer quel point se trouve en-dessous. Puis tu repères sur l’axe horizontal à quel jour il correspond.</a:t>
            </a:r>
          </a:p>
          <a:p>
            <a:r>
              <a:rPr lang="fr-FR" dirty="0"/>
              <a:t>Pour savoir quelle température il faisait le lundi, tu regardes à quel niveau arrive le point sur l’axe vertical : il faisait 11°C.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80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Script cole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Philippe MENARD</cp:lastModifiedBy>
  <cp:revision>6</cp:revision>
  <cp:lastPrinted>2017-04-11T09:53:14Z</cp:lastPrinted>
  <dcterms:created xsi:type="dcterms:W3CDTF">2011-02-15T20:04:30Z</dcterms:created>
  <dcterms:modified xsi:type="dcterms:W3CDTF">2017-04-11T10:01:56Z</dcterms:modified>
</cp:coreProperties>
</file>