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75463" cy="100028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5"/>
          <p:cNvGrpSpPr/>
          <p:nvPr userDrawn="1"/>
        </p:nvGrpSpPr>
        <p:grpSpPr>
          <a:xfrm>
            <a:off x="0" y="-9710"/>
            <a:ext cx="9144000" cy="6844858"/>
            <a:chOff x="0" y="-9710"/>
            <a:chExt cx="9144000" cy="6844858"/>
          </a:xfrm>
        </p:grpSpPr>
        <p:sp>
          <p:nvSpPr>
            <p:cNvPr id="8" name="Arrondir un rectangle avec un coin du même côté 7"/>
            <p:cNvSpPr/>
            <p:nvPr userDrawn="1"/>
          </p:nvSpPr>
          <p:spPr>
            <a:xfrm>
              <a:off x="0" y="-3160"/>
              <a:ext cx="9144000" cy="850900"/>
            </a:xfrm>
            <a:prstGeom prst="round2SameRect">
              <a:avLst/>
            </a:prstGeom>
            <a:noFill/>
            <a:ln w="571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0" y="853448"/>
              <a:ext cx="9144000" cy="5981700"/>
            </a:xfrm>
            <a:prstGeom prst="rect">
              <a:avLst/>
            </a:prstGeom>
            <a:noFill/>
            <a:ln w="571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0" name="Connecteur droit 9"/>
            <p:cNvCxnSpPr/>
            <p:nvPr userDrawn="1"/>
          </p:nvCxnSpPr>
          <p:spPr>
            <a:xfrm rot="5400000">
              <a:off x="827632" y="422290"/>
              <a:ext cx="864000" cy="0"/>
            </a:xfrm>
            <a:prstGeom prst="line">
              <a:avLst/>
            </a:prstGeom>
            <a:ln w="571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5E53-474C-4905-8961-9B6233923F09}" type="datetimeFigureOut">
              <a:rPr lang="fr-FR" smtClean="0"/>
              <a:pPr/>
              <a:t>11/04/2017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B9EB4-99B5-4678-8D71-EA3673E74D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5E53-474C-4905-8961-9B6233923F09}" type="datetimeFigureOut">
              <a:rPr lang="fr-FR" smtClean="0"/>
              <a:pPr/>
              <a:t>11/04/2017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B9EB4-99B5-4678-8D71-EA3673E74D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5E53-474C-4905-8961-9B6233923F09}" type="datetimeFigureOut">
              <a:rPr lang="fr-FR" smtClean="0"/>
              <a:pPr/>
              <a:t>11/04/2017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B9EB4-99B5-4678-8D71-EA3673E74D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5E53-474C-4905-8961-9B6233923F09}" type="datetimeFigureOut">
              <a:rPr lang="fr-FR" smtClean="0"/>
              <a:pPr/>
              <a:t>11/04/2017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B9EB4-99B5-4678-8D71-EA3673E74D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5E53-474C-4905-8961-9B6233923F09}" type="datetimeFigureOut">
              <a:rPr lang="fr-FR" smtClean="0"/>
              <a:pPr/>
              <a:t>11/04/2017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B9EB4-99B5-4678-8D71-EA3673E74D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5E53-474C-4905-8961-9B6233923F09}" type="datetimeFigureOut">
              <a:rPr lang="fr-FR" smtClean="0"/>
              <a:pPr/>
              <a:t>11/04/2017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B9EB4-99B5-4678-8D71-EA3673E74D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5E53-474C-4905-8961-9B6233923F09}" type="datetimeFigureOut">
              <a:rPr lang="fr-FR" smtClean="0"/>
              <a:pPr/>
              <a:t>11/04/2017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B9EB4-99B5-4678-8D71-EA3673E74D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5E53-474C-4905-8961-9B6233923F09}" type="datetimeFigureOut">
              <a:rPr lang="fr-FR" smtClean="0"/>
              <a:pPr/>
              <a:t>11/04/2017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B9EB4-99B5-4678-8D71-EA3673E74D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5E53-474C-4905-8961-9B6233923F09}" type="datetimeFigureOut">
              <a:rPr lang="fr-FR" smtClean="0"/>
              <a:pPr/>
              <a:t>11/04/2017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B9EB4-99B5-4678-8D71-EA3673E74D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5E53-474C-4905-8961-9B6233923F09}" type="datetimeFigureOut">
              <a:rPr lang="fr-FR" smtClean="0"/>
              <a:pPr/>
              <a:t>11/04/2017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B9EB4-99B5-4678-8D71-EA3673E74D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65E53-474C-4905-8961-9B6233923F09}" type="datetimeFigureOut">
              <a:rPr lang="fr-FR" smtClean="0"/>
              <a:pPr/>
              <a:t>11/04/2017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B9EB4-99B5-4678-8D71-EA3673E74D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e 5"/>
          <p:cNvGrpSpPr/>
          <p:nvPr/>
        </p:nvGrpSpPr>
        <p:grpSpPr>
          <a:xfrm>
            <a:off x="143508" y="116632"/>
            <a:ext cx="8856984" cy="646331"/>
            <a:chOff x="107504" y="116632"/>
            <a:chExt cx="8856984" cy="646331"/>
          </a:xfrm>
        </p:grpSpPr>
        <p:sp>
          <p:nvSpPr>
            <p:cNvPr id="9" name="ZoneTexte 8"/>
            <p:cNvSpPr txBox="1"/>
            <p:nvPr/>
          </p:nvSpPr>
          <p:spPr>
            <a:xfrm>
              <a:off x="107504" y="116632"/>
              <a:ext cx="10081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600" dirty="0">
                  <a:latin typeface="Arial Rounded MT Bold" pitchFamily="34" charset="0"/>
                </a:rPr>
                <a:t>P2</a:t>
              </a:r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1331640" y="116632"/>
              <a:ext cx="76328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600" dirty="0">
                  <a:latin typeface="Arial Rounded MT Bold" pitchFamily="34" charset="0"/>
                </a:rPr>
                <a:t>Lire un graphique</a:t>
              </a:r>
            </a:p>
          </p:txBody>
        </p:sp>
      </p:grpSp>
      <p:sp>
        <p:nvSpPr>
          <p:cNvPr id="11" name="ZoneTexte 10"/>
          <p:cNvSpPr txBox="1"/>
          <p:nvPr/>
        </p:nvSpPr>
        <p:spPr>
          <a:xfrm>
            <a:off x="107504" y="1196752"/>
            <a:ext cx="88924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graphique est un dessin qui représente des nombres.</a:t>
            </a:r>
          </a:p>
          <a:p>
            <a:r>
              <a:rPr lang="fr-FR" dirty="0">
                <a:latin typeface="Script cole" pitchFamily="2" charset="0"/>
              </a:rPr>
              <a:t>En grec, « graphe » veut dire dessiner ou écrire. Tu retrouves « graph » dans géographie (dessin de la Terre) ou orthographe (« écriture juste).</a:t>
            </a:r>
          </a:p>
          <a:p>
            <a:endParaRPr lang="fr-FR" dirty="0">
              <a:latin typeface="Script cole" pitchFamily="2" charset="0"/>
            </a:endParaRPr>
          </a:p>
          <a:p>
            <a:endParaRPr lang="fr-FR" dirty="0">
              <a:latin typeface="Script cole" pitchFamily="2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2441700"/>
            <a:ext cx="7128792" cy="1974599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755576" y="4581128"/>
            <a:ext cx="77768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Pour répondre à la question, tu dois tirer un trait à la ligne 10 et repérer quel point se trouve en-dessous. Puis tu repères sur l’axe horizontal à quel jour il correspond.</a:t>
            </a:r>
          </a:p>
          <a:p>
            <a:r>
              <a:rPr lang="fr-FR" dirty="0"/>
              <a:t>Pour savoir quelle température il faisait le lundi, tu regardes à quel niveau arrive le point sur l’axe vertical : il faisait 11°C.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80</Words>
  <Application>Microsoft Office PowerPoint</Application>
  <PresentationFormat>Affichage à l'écran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Calibri</vt:lpstr>
      <vt:lpstr>Script cole</vt:lpstr>
      <vt:lpstr>Times New Roman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Morgane</dc:creator>
  <cp:lastModifiedBy>Philippe MENARD</cp:lastModifiedBy>
  <cp:revision>6</cp:revision>
  <cp:lastPrinted>2017-04-11T09:53:14Z</cp:lastPrinted>
  <dcterms:created xsi:type="dcterms:W3CDTF">2011-02-15T20:04:30Z</dcterms:created>
  <dcterms:modified xsi:type="dcterms:W3CDTF">2017-04-11T10:01:56Z</dcterms:modified>
</cp:coreProperties>
</file>