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531" r:id="rId4"/>
    <p:sldId id="517" r:id="rId5"/>
    <p:sldId id="532" r:id="rId6"/>
    <p:sldId id="260" r:id="rId7"/>
    <p:sldId id="533" r:id="rId8"/>
    <p:sldId id="518" r:id="rId9"/>
    <p:sldId id="534" r:id="rId10"/>
    <p:sldId id="263" r:id="rId11"/>
    <p:sldId id="535" r:id="rId12"/>
    <p:sldId id="269" r:id="rId13"/>
    <p:sldId id="261" r:id="rId14"/>
    <p:sldId id="519" r:id="rId15"/>
    <p:sldId id="515" r:id="rId16"/>
    <p:sldId id="513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5" r:id="rId26"/>
    <p:sldId id="544" r:id="rId27"/>
    <p:sldId id="549" r:id="rId28"/>
    <p:sldId id="546" r:id="rId29"/>
    <p:sldId id="550" r:id="rId30"/>
    <p:sldId id="551" r:id="rId31"/>
    <p:sldId id="547" r:id="rId32"/>
    <p:sldId id="552" r:id="rId33"/>
    <p:sldId id="553" r:id="rId34"/>
    <p:sldId id="554" r:id="rId35"/>
    <p:sldId id="548" r:id="rId36"/>
    <p:sldId id="555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FF"/>
    <a:srgbClr val="86AFCB"/>
    <a:srgbClr val="996633"/>
    <a:srgbClr val="522C8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713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BFF61B-8857-804C-84FF-FCBC45D0864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4119D7-73C6-4524-A8F9-33EB1CDCF5D6}"/>
              </a:ext>
            </a:extLst>
          </p:cNvPr>
          <p:cNvSpPr/>
          <p:nvPr/>
        </p:nvSpPr>
        <p:spPr>
          <a:xfrm>
            <a:off x="471242" y="1046019"/>
            <a:ext cx="7813775" cy="3609107"/>
          </a:xfrm>
          <a:prstGeom prst="rect">
            <a:avLst/>
          </a:prstGeom>
          <a:solidFill>
            <a:srgbClr val="FAFEFF"/>
          </a:solidFill>
          <a:ln>
            <a:solidFill>
              <a:srgbClr val="FAFE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B5543E-EA4D-49EE-8931-DD48A5D4C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542" y="2121473"/>
            <a:ext cx="6498158" cy="1854779"/>
          </a:xfrm>
        </p:spPr>
        <p:txBody>
          <a:bodyPr/>
          <a:lstStyle/>
          <a:p>
            <a:r>
              <a:rPr lang="fr-FR" sz="7200" dirty="0"/>
              <a:t>Les moitiés des nombres</a:t>
            </a:r>
          </a:p>
        </p:txBody>
      </p:sp>
    </p:spTree>
    <p:extLst>
      <p:ext uri="{BB962C8B-B14F-4D97-AF65-F5344CB8AC3E}">
        <p14:creationId xmlns:p14="http://schemas.microsoft.com/office/powerpoint/2010/main" val="217252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10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1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73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2888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 + 1 = 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61096C-AF5D-4C80-8969-F3D0D1C1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49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79025" y="6918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4482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  1 + 1 = 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61096C-AF5D-4C80-8969-F3D0D1C1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FB4DC28-22D9-4AFD-AF55-3DA9834C15BA}"/>
              </a:ext>
            </a:extLst>
          </p:cNvPr>
          <p:cNvCxnSpPr/>
          <p:nvPr/>
        </p:nvCxnSpPr>
        <p:spPr>
          <a:xfrm>
            <a:off x="2990107" y="2202873"/>
            <a:ext cx="0" cy="2101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11788 -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30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20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5544" y="71979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5535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  10 + 10 = 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C4DFCA-2337-4620-B43F-81F3126BAF46}"/>
              </a:ext>
            </a:extLst>
          </p:cNvPr>
          <p:cNvSpPr/>
          <p:nvPr/>
        </p:nvSpPr>
        <p:spPr>
          <a:xfrm>
            <a:off x="1510145" y="1759527"/>
            <a:ext cx="25198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1F23B-3810-4BBA-B9C2-D7B54C69E8D1}"/>
              </a:ext>
            </a:extLst>
          </p:cNvPr>
          <p:cNvSpPr/>
          <p:nvPr/>
        </p:nvSpPr>
        <p:spPr>
          <a:xfrm>
            <a:off x="2054015" y="1759527"/>
            <a:ext cx="25198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63BFF1-AD21-4C0B-80AB-15D8A546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8B0BE45-3998-4B66-9465-11150C53F425}"/>
              </a:ext>
            </a:extLst>
          </p:cNvPr>
          <p:cNvCxnSpPr>
            <a:cxnSpLocks/>
          </p:cNvCxnSpPr>
          <p:nvPr/>
        </p:nvCxnSpPr>
        <p:spPr>
          <a:xfrm>
            <a:off x="2294285" y="1643128"/>
            <a:ext cx="11710" cy="2527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10712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222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10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4575" y="70575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4833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  5 + 5 = 10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DA0AD61-923A-44D0-91A4-2B2F4F362ACC}"/>
              </a:ext>
            </a:extLst>
          </p:cNvPr>
          <p:cNvSpPr/>
          <p:nvPr/>
        </p:nvSpPr>
        <p:spPr>
          <a:xfrm>
            <a:off x="2440787" y="1750511"/>
            <a:ext cx="3558093" cy="226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4F658A6-ECB8-439C-B865-8D94A2D46B0C}"/>
              </a:ext>
            </a:extLst>
          </p:cNvPr>
          <p:cNvSpPr txBox="1"/>
          <p:nvPr/>
        </p:nvSpPr>
        <p:spPr>
          <a:xfrm>
            <a:off x="1654250" y="2090333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956E090-D373-4906-AD5C-C5356FA3659D}"/>
              </a:ext>
            </a:extLst>
          </p:cNvPr>
          <p:cNvCxnSpPr>
            <a:cxnSpLocks/>
          </p:cNvCxnSpPr>
          <p:nvPr/>
        </p:nvCxnSpPr>
        <p:spPr>
          <a:xfrm>
            <a:off x="2295456" y="2461943"/>
            <a:ext cx="249226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2">
            <a:extLst>
              <a:ext uri="{FF2B5EF4-FFF2-40B4-BE49-F238E27FC236}">
                <a16:creationId xmlns:a16="http://schemas.microsoft.com/office/drawing/2014/main" id="{E4F46338-AA9F-4052-8A8C-08DE63EC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82" y="2162571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E6F4FA5E-593C-4615-BF99-313BBBD7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340" y="2145770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99A863-7159-44DA-BE21-059D7371CA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560CFF7-E559-409F-87A6-B5BF2BE8E1D8}"/>
              </a:ext>
            </a:extLst>
          </p:cNvPr>
          <p:cNvCxnSpPr/>
          <p:nvPr/>
        </p:nvCxnSpPr>
        <p:spPr>
          <a:xfrm>
            <a:off x="3576617" y="1874402"/>
            <a:ext cx="0" cy="2101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-0.19826 5.55112E-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215" y="841375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100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0718" y="71979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4058" y="4763077"/>
            <a:ext cx="5530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50 + 50 = 100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8C4071-3189-4338-9C27-58C1B5DFE214}"/>
              </a:ext>
            </a:extLst>
          </p:cNvPr>
          <p:cNvGrpSpPr/>
          <p:nvPr/>
        </p:nvGrpSpPr>
        <p:grpSpPr>
          <a:xfrm>
            <a:off x="432078" y="1954532"/>
            <a:ext cx="1844769" cy="2299528"/>
            <a:chOff x="1510145" y="1752763"/>
            <a:chExt cx="1844769" cy="22995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6ECF3-78F1-4F12-ABB8-7423A2CDE7B8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72F3D2-F9A0-4616-8E46-168F773BF445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452836-7461-4F60-B2AB-D12792ECDFA5}"/>
                </a:ext>
              </a:extLst>
            </p:cNvPr>
            <p:cNvSpPr/>
            <p:nvPr/>
          </p:nvSpPr>
          <p:spPr>
            <a:xfrm>
              <a:off x="2303271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D9468E-4A53-4E41-A308-53D4CA7797D3}"/>
                </a:ext>
              </a:extLst>
            </p:cNvPr>
            <p:cNvSpPr/>
            <p:nvPr/>
          </p:nvSpPr>
          <p:spPr>
            <a:xfrm>
              <a:off x="2719827" y="1766291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E9F3C2-9F0A-497D-BADF-2A64C227A9E9}"/>
                </a:ext>
              </a:extLst>
            </p:cNvPr>
            <p:cNvSpPr/>
            <p:nvPr/>
          </p:nvSpPr>
          <p:spPr>
            <a:xfrm>
              <a:off x="3102934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C5D3CA4-9B9E-47C4-BEBA-B71183F0E3C5}"/>
              </a:ext>
            </a:extLst>
          </p:cNvPr>
          <p:cNvGrpSpPr/>
          <p:nvPr/>
        </p:nvGrpSpPr>
        <p:grpSpPr>
          <a:xfrm>
            <a:off x="3042995" y="1941004"/>
            <a:ext cx="1844769" cy="2299528"/>
            <a:chOff x="1510145" y="1752763"/>
            <a:chExt cx="1844769" cy="22995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990946-FBFC-4D38-B04F-E87E29E93C2A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D86B64-080B-4899-84C2-911AFBB69D7D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78253A-CA96-423C-B2C9-9131203FF911}"/>
                </a:ext>
              </a:extLst>
            </p:cNvPr>
            <p:cNvSpPr/>
            <p:nvPr/>
          </p:nvSpPr>
          <p:spPr>
            <a:xfrm>
              <a:off x="2303271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FCB33E-80F3-407C-B714-4913F86172B6}"/>
                </a:ext>
              </a:extLst>
            </p:cNvPr>
            <p:cNvSpPr/>
            <p:nvPr/>
          </p:nvSpPr>
          <p:spPr>
            <a:xfrm>
              <a:off x="2719827" y="1766291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92C3A3-21E5-4538-BA1B-A1814B385D95}"/>
                </a:ext>
              </a:extLst>
            </p:cNvPr>
            <p:cNvSpPr/>
            <p:nvPr/>
          </p:nvSpPr>
          <p:spPr>
            <a:xfrm>
              <a:off x="3102934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89A212F6-4344-4ADF-9726-D39771BBE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2339836-D792-474B-B790-AE73AE442BE8}"/>
              </a:ext>
            </a:extLst>
          </p:cNvPr>
          <p:cNvCxnSpPr>
            <a:cxnSpLocks/>
          </p:cNvCxnSpPr>
          <p:nvPr/>
        </p:nvCxnSpPr>
        <p:spPr>
          <a:xfrm>
            <a:off x="2856181" y="1842655"/>
            <a:ext cx="0" cy="2646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7969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49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9025" y="6918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4126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1 + 1 = 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AACD1D-4DE0-4A19-A9A3-B26FEAFEA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94BFF7-9DEE-4438-9593-F3C7D812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3" y="1906453"/>
            <a:ext cx="1520248" cy="20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4CEBE0B-9DCA-4973-9645-47EB01CDAD3F}"/>
              </a:ext>
            </a:extLst>
          </p:cNvPr>
          <p:cNvCxnSpPr>
            <a:cxnSpLocks/>
          </p:cNvCxnSpPr>
          <p:nvPr/>
        </p:nvCxnSpPr>
        <p:spPr>
          <a:xfrm>
            <a:off x="1527753" y="1906453"/>
            <a:ext cx="1096956" cy="2305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49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9025" y="70575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4408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 car    2 + 2 = 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934952-5295-4370-84AC-768943943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1879B4F-1F2F-4D13-8EE1-BDA504FC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20" y="1994245"/>
            <a:ext cx="1509136" cy="21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2DC9D80-4B6A-4B44-9A64-9C4BC2D36601}"/>
              </a:ext>
            </a:extLst>
          </p:cNvPr>
          <p:cNvCxnSpPr>
            <a:cxnSpLocks/>
          </p:cNvCxnSpPr>
          <p:nvPr/>
        </p:nvCxnSpPr>
        <p:spPr>
          <a:xfrm>
            <a:off x="2760597" y="1629081"/>
            <a:ext cx="0" cy="2662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1706" y="2251890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18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9622" y="21187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766" y="3815930"/>
            <a:ext cx="4581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 car   9 + 9 = 18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1706" y="2251890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7110" y="21187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766" y="3815930"/>
            <a:ext cx="4230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 car   4 + 4 = 8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1706" y="2251890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14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9622" y="21187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766" y="3815930"/>
            <a:ext cx="4581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 car   7 + 7 = 14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37084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46399" y="372427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73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= 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55C18B-AD6F-4885-8963-6A59A5F57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5926859" y="115168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1706" y="686327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12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9622" y="5531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766" y="3815930"/>
            <a:ext cx="4581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 car   6 + 6 = 12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38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24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24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50636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366660" y="325309"/>
            <a:ext cx="116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23821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38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46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46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50636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23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491340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14599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82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82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2867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68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68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34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1502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45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14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 de 14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501776" y="50317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EF3015-8E8B-4F59-95B6-9024FB67D5A4}"/>
              </a:ext>
            </a:extLst>
          </p:cNvPr>
          <p:cNvSpPr txBox="1"/>
          <p:nvPr/>
        </p:nvSpPr>
        <p:spPr>
          <a:xfrm>
            <a:off x="326400" y="3935337"/>
            <a:ext cx="763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Script Ecole 2"/>
                <a:cs typeface="Script Ecole 2"/>
              </a:rPr>
              <a:t>Mais je sais que     </a:t>
            </a:r>
            <a:r>
              <a:rPr lang="fr-FR" sz="4800" spc="300" dirty="0">
                <a:latin typeface="Script Ecole 2"/>
                <a:cs typeface="Script Ecole 2"/>
              </a:rPr>
              <a:t>7 + 7 = 14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1E856B3-CF20-4D96-B34A-C4B6EF1284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58" y="2845817"/>
            <a:ext cx="84867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26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26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13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12611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40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40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20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3977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45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18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 de 18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501776" y="50317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EF3015-8E8B-4F59-95B6-9024FB67D5A4}"/>
              </a:ext>
            </a:extLst>
          </p:cNvPr>
          <p:cNvSpPr txBox="1"/>
          <p:nvPr/>
        </p:nvSpPr>
        <p:spPr>
          <a:xfrm>
            <a:off x="326400" y="3935337"/>
            <a:ext cx="763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Script Ecole 2"/>
                <a:cs typeface="Script Ecole 2"/>
              </a:rPr>
              <a:t>Mais je sais que     </a:t>
            </a:r>
            <a:r>
              <a:rPr lang="fr-FR" sz="4800" spc="300" dirty="0">
                <a:latin typeface="Script Ecole 2"/>
                <a:cs typeface="Script Ecole 2"/>
              </a:rPr>
              <a:t>9 + 9 = 18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48E1E4B-84A0-4AE9-907C-37F5D8B302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58" y="2845817"/>
            <a:ext cx="84867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22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22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</p:spTree>
    <p:extLst>
      <p:ext uri="{BB962C8B-B14F-4D97-AF65-F5344CB8AC3E}">
        <p14:creationId xmlns:p14="http://schemas.microsoft.com/office/powerpoint/2010/main" val="37085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49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37084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46399" y="372427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93764" y="6952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5016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     2 + 2 = 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55C18B-AD6F-4885-8963-6A59A5F57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5926859" y="115168"/>
            <a:ext cx="2687782" cy="3609107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B44928-CF54-4B58-B0A3-2BA9CEC53BF5}"/>
              </a:ext>
            </a:extLst>
          </p:cNvPr>
          <p:cNvCxnSpPr/>
          <p:nvPr/>
        </p:nvCxnSpPr>
        <p:spPr>
          <a:xfrm>
            <a:off x="3216399" y="2438400"/>
            <a:ext cx="0" cy="2101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16041 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16041 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48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76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 de 48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24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5732D9-A8EE-4E35-B05E-C016E6202268}"/>
              </a:ext>
            </a:extLst>
          </p:cNvPr>
          <p:cNvSpPr txBox="1"/>
          <p:nvPr/>
        </p:nvSpPr>
        <p:spPr>
          <a:xfrm>
            <a:off x="-2341418" y="1634836"/>
            <a:ext cx="1122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  <a:p>
            <a:r>
              <a:rPr lang="fr-FR" dirty="0"/>
              <a:t>40</a:t>
            </a:r>
          </a:p>
          <a:p>
            <a:r>
              <a:rPr lang="fr-FR" dirty="0"/>
              <a:t>26</a:t>
            </a:r>
          </a:p>
          <a:p>
            <a:r>
              <a:rPr lang="fr-FR" dirty="0"/>
              <a:t>68</a:t>
            </a:r>
          </a:p>
          <a:p>
            <a:r>
              <a:rPr lang="fr-FR" dirty="0"/>
              <a:t>82</a:t>
            </a:r>
          </a:p>
          <a:p>
            <a:r>
              <a:rPr lang="fr-FR" dirty="0"/>
              <a:t>46</a:t>
            </a:r>
          </a:p>
          <a:p>
            <a:r>
              <a:rPr lang="fr-FR" dirty="0"/>
              <a:t>24</a:t>
            </a:r>
          </a:p>
          <a:p>
            <a:r>
              <a:rPr lang="fr-FR" dirty="0"/>
              <a:t>48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0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45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12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 de 12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501776" y="50317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6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EF3015-8E8B-4F59-95B6-9024FB67D5A4}"/>
              </a:ext>
            </a:extLst>
          </p:cNvPr>
          <p:cNvSpPr txBox="1"/>
          <p:nvPr/>
        </p:nvSpPr>
        <p:spPr>
          <a:xfrm>
            <a:off x="326400" y="3935337"/>
            <a:ext cx="763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Script Ecole 2"/>
                <a:cs typeface="Script Ecole 2"/>
              </a:rPr>
              <a:t>Mais je sais que     </a:t>
            </a:r>
            <a:r>
              <a:rPr lang="fr-FR" sz="4800" spc="300" dirty="0">
                <a:latin typeface="Script Ecole 2"/>
                <a:cs typeface="Script Ecole 2"/>
              </a:rPr>
              <a:t>6 + 6 = 12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D9D5C49A-647B-4670-AC6E-4928A00DE6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58" y="2845817"/>
            <a:ext cx="84867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62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62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5732D9-A8EE-4E35-B05E-C016E6202268}"/>
              </a:ext>
            </a:extLst>
          </p:cNvPr>
          <p:cNvSpPr txBox="1"/>
          <p:nvPr/>
        </p:nvSpPr>
        <p:spPr>
          <a:xfrm>
            <a:off x="-2341418" y="1634836"/>
            <a:ext cx="1122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  <a:p>
            <a:r>
              <a:rPr lang="fr-FR" dirty="0"/>
              <a:t>40</a:t>
            </a:r>
          </a:p>
          <a:p>
            <a:r>
              <a:rPr lang="fr-FR" dirty="0"/>
              <a:t>26</a:t>
            </a:r>
          </a:p>
          <a:p>
            <a:r>
              <a:rPr lang="fr-FR" dirty="0"/>
              <a:t>68</a:t>
            </a:r>
          </a:p>
          <a:p>
            <a:r>
              <a:rPr lang="fr-FR" dirty="0"/>
              <a:t>82</a:t>
            </a:r>
          </a:p>
          <a:p>
            <a:r>
              <a:rPr lang="fr-FR" dirty="0"/>
              <a:t>46</a:t>
            </a:r>
          </a:p>
          <a:p>
            <a:r>
              <a:rPr lang="fr-FR" dirty="0"/>
              <a:t>24</a:t>
            </a:r>
          </a:p>
          <a:p>
            <a:r>
              <a:rPr lang="fr-FR" dirty="0"/>
              <a:t>48</a:t>
            </a:r>
          </a:p>
          <a:p>
            <a:r>
              <a:rPr lang="fr-FR" dirty="0"/>
              <a:t>62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86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86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43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5732D9-A8EE-4E35-B05E-C016E6202268}"/>
              </a:ext>
            </a:extLst>
          </p:cNvPr>
          <p:cNvSpPr txBox="1"/>
          <p:nvPr/>
        </p:nvSpPr>
        <p:spPr>
          <a:xfrm>
            <a:off x="-2341418" y="1634836"/>
            <a:ext cx="1122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  <a:p>
            <a:r>
              <a:rPr lang="fr-FR" dirty="0"/>
              <a:t>40</a:t>
            </a:r>
          </a:p>
          <a:p>
            <a:r>
              <a:rPr lang="fr-FR" dirty="0"/>
              <a:t>26</a:t>
            </a:r>
          </a:p>
          <a:p>
            <a:r>
              <a:rPr lang="fr-FR" dirty="0"/>
              <a:t>68</a:t>
            </a:r>
          </a:p>
          <a:p>
            <a:r>
              <a:rPr lang="fr-FR" dirty="0"/>
              <a:t>82</a:t>
            </a:r>
          </a:p>
          <a:p>
            <a:r>
              <a:rPr lang="fr-FR" dirty="0"/>
              <a:t>46</a:t>
            </a:r>
          </a:p>
          <a:p>
            <a:r>
              <a:rPr lang="fr-FR" dirty="0"/>
              <a:t>24</a:t>
            </a:r>
          </a:p>
          <a:p>
            <a:r>
              <a:rPr lang="fr-FR" dirty="0"/>
              <a:t>48</a:t>
            </a:r>
          </a:p>
          <a:p>
            <a:r>
              <a:rPr lang="fr-FR" dirty="0"/>
              <a:t>62</a:t>
            </a:r>
          </a:p>
          <a:p>
            <a:r>
              <a:rPr lang="fr-FR" dirty="0"/>
              <a:t>86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6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42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42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5732D9-A8EE-4E35-B05E-C016E6202268}"/>
              </a:ext>
            </a:extLst>
          </p:cNvPr>
          <p:cNvSpPr txBox="1"/>
          <p:nvPr/>
        </p:nvSpPr>
        <p:spPr>
          <a:xfrm>
            <a:off x="-2341418" y="1634836"/>
            <a:ext cx="1122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  <a:p>
            <a:r>
              <a:rPr lang="fr-FR" dirty="0"/>
              <a:t>40</a:t>
            </a:r>
          </a:p>
          <a:p>
            <a:r>
              <a:rPr lang="fr-FR" dirty="0"/>
              <a:t>26</a:t>
            </a:r>
          </a:p>
          <a:p>
            <a:r>
              <a:rPr lang="fr-FR" dirty="0"/>
              <a:t>68</a:t>
            </a:r>
          </a:p>
          <a:p>
            <a:r>
              <a:rPr lang="fr-FR" dirty="0"/>
              <a:t>82</a:t>
            </a:r>
          </a:p>
          <a:p>
            <a:r>
              <a:rPr lang="fr-FR" dirty="0"/>
              <a:t>46</a:t>
            </a:r>
          </a:p>
          <a:p>
            <a:r>
              <a:rPr lang="fr-FR" dirty="0"/>
              <a:t>24</a:t>
            </a:r>
          </a:p>
          <a:p>
            <a:r>
              <a:rPr lang="fr-FR" dirty="0"/>
              <a:t>48</a:t>
            </a:r>
          </a:p>
          <a:p>
            <a:r>
              <a:rPr lang="fr-FR" dirty="0"/>
              <a:t>62</a:t>
            </a:r>
          </a:p>
          <a:p>
            <a:r>
              <a:rPr lang="fr-FR" dirty="0"/>
              <a:t>86</a:t>
            </a:r>
          </a:p>
          <a:p>
            <a:r>
              <a:rPr lang="fr-FR" dirty="0"/>
              <a:t>42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2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45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16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 de 16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501776" y="50317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8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EF3015-8E8B-4F59-95B6-9024FB67D5A4}"/>
              </a:ext>
            </a:extLst>
          </p:cNvPr>
          <p:cNvSpPr txBox="1"/>
          <p:nvPr/>
        </p:nvSpPr>
        <p:spPr>
          <a:xfrm>
            <a:off x="326400" y="3935337"/>
            <a:ext cx="763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Script Ecole 2"/>
                <a:cs typeface="Script Ecole 2"/>
              </a:rPr>
              <a:t>Mais je sais que     </a:t>
            </a:r>
            <a:r>
              <a:rPr lang="fr-FR" sz="4800" spc="300" dirty="0">
                <a:latin typeface="Script Ecole 2"/>
                <a:cs typeface="Script Ecole 2"/>
              </a:rPr>
              <a:t>8 + 8 = 16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6291A37B-0218-4470-9BB3-20F430D386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58" y="2845817"/>
            <a:ext cx="84867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69AF40A-36A7-45A6-8131-14A77D1E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AB4F9-A992-4296-811E-CBC7C40F9EC9}"/>
              </a:ext>
            </a:extLst>
          </p:cNvPr>
          <p:cNvSpPr txBox="1"/>
          <p:nvPr/>
        </p:nvSpPr>
        <p:spPr>
          <a:xfrm>
            <a:off x="239405" y="555606"/>
            <a:ext cx="553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  66 est </a:t>
            </a:r>
            <a:r>
              <a:rPr lang="is-IS" sz="4000" dirty="0">
                <a:latin typeface="Comic Sans MS"/>
                <a:cs typeface="Comic Sans MS"/>
              </a:rPr>
              <a:t>?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C2C84F-0E0A-40A4-AEB5-B6ED0E4F7F59}"/>
              </a:ext>
            </a:extLst>
          </p:cNvPr>
          <p:cNvSpPr txBox="1"/>
          <p:nvPr/>
        </p:nvSpPr>
        <p:spPr>
          <a:xfrm>
            <a:off x="682747" y="5172591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moitié de 66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4B893-885A-4616-B539-DF16C5F38C0A}"/>
              </a:ext>
            </a:extLst>
          </p:cNvPr>
          <p:cNvSpPr/>
          <p:nvPr/>
        </p:nvSpPr>
        <p:spPr>
          <a:xfrm>
            <a:off x="5450943" y="50317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33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AA9E89-638F-4E1E-8BB3-5D0D36432715}"/>
              </a:ext>
            </a:extLst>
          </p:cNvPr>
          <p:cNvCxnSpPr>
            <a:cxnSpLocks/>
          </p:cNvCxnSpPr>
          <p:nvPr/>
        </p:nvCxnSpPr>
        <p:spPr>
          <a:xfrm>
            <a:off x="41425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59A97E-64FC-4ED6-97BB-B9BF4127BF2D}"/>
              </a:ext>
            </a:extLst>
          </p:cNvPr>
          <p:cNvCxnSpPr>
            <a:cxnSpLocks/>
          </p:cNvCxnSpPr>
          <p:nvPr/>
        </p:nvCxnSpPr>
        <p:spPr>
          <a:xfrm>
            <a:off x="3837709" y="1163782"/>
            <a:ext cx="0" cy="181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13738-9227-490A-95DD-17BE69B394C9}"/>
              </a:ext>
            </a:extLst>
          </p:cNvPr>
          <p:cNvSpPr/>
          <p:nvPr/>
        </p:nvSpPr>
        <p:spPr>
          <a:xfrm>
            <a:off x="1235561" y="208665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/>
                <a:cs typeface="Comic Sans MS"/>
              </a:rPr>
              <a:t>La moitié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98523-5AC6-4298-9353-E4A1E393689A}"/>
              </a:ext>
            </a:extLst>
          </p:cNvPr>
          <p:cNvSpPr txBox="1"/>
          <p:nvPr/>
        </p:nvSpPr>
        <p:spPr>
          <a:xfrm>
            <a:off x="3933978" y="297872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2983F3-015E-48DA-B6D9-45E819151EA2}"/>
              </a:ext>
            </a:extLst>
          </p:cNvPr>
          <p:cNvSpPr txBox="1"/>
          <p:nvPr/>
        </p:nvSpPr>
        <p:spPr>
          <a:xfrm>
            <a:off x="3546764" y="2978727"/>
            <a:ext cx="47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</a:rPr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500B8A-93E1-4393-9BE5-593ACCA02064}"/>
              </a:ext>
            </a:extLst>
          </p:cNvPr>
          <p:cNvSpPr txBox="1"/>
          <p:nvPr/>
        </p:nvSpPr>
        <p:spPr>
          <a:xfrm>
            <a:off x="3643745" y="325309"/>
            <a:ext cx="8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   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B670B-C910-498D-922C-6AC79D7D79E4}"/>
              </a:ext>
            </a:extLst>
          </p:cNvPr>
          <p:cNvSpPr txBox="1"/>
          <p:nvPr/>
        </p:nvSpPr>
        <p:spPr>
          <a:xfrm>
            <a:off x="3546764" y="3474814"/>
            <a:ext cx="10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  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5732D9-A8EE-4E35-B05E-C016E6202268}"/>
              </a:ext>
            </a:extLst>
          </p:cNvPr>
          <p:cNvSpPr txBox="1"/>
          <p:nvPr/>
        </p:nvSpPr>
        <p:spPr>
          <a:xfrm>
            <a:off x="-2341418" y="1634836"/>
            <a:ext cx="1122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  <a:p>
            <a:r>
              <a:rPr lang="fr-FR" dirty="0"/>
              <a:t>40</a:t>
            </a:r>
          </a:p>
          <a:p>
            <a:r>
              <a:rPr lang="fr-FR" dirty="0"/>
              <a:t>26</a:t>
            </a:r>
          </a:p>
          <a:p>
            <a:r>
              <a:rPr lang="fr-FR" dirty="0"/>
              <a:t>68</a:t>
            </a:r>
          </a:p>
          <a:p>
            <a:r>
              <a:rPr lang="fr-FR" dirty="0"/>
              <a:t>82</a:t>
            </a:r>
          </a:p>
          <a:p>
            <a:r>
              <a:rPr lang="fr-FR" dirty="0"/>
              <a:t>46</a:t>
            </a:r>
          </a:p>
          <a:p>
            <a:r>
              <a:rPr lang="fr-FR" dirty="0"/>
              <a:t>24</a:t>
            </a:r>
          </a:p>
          <a:p>
            <a:r>
              <a:rPr lang="fr-FR" dirty="0"/>
              <a:t>48</a:t>
            </a:r>
          </a:p>
          <a:p>
            <a:r>
              <a:rPr lang="fr-FR" dirty="0"/>
              <a:t>62</a:t>
            </a:r>
          </a:p>
          <a:p>
            <a:r>
              <a:rPr lang="fr-FR" dirty="0"/>
              <a:t>86</a:t>
            </a:r>
          </a:p>
          <a:p>
            <a:r>
              <a:rPr lang="fr-FR" dirty="0"/>
              <a:t>42</a:t>
            </a:r>
          </a:p>
          <a:p>
            <a:r>
              <a:rPr lang="fr-FR" dirty="0"/>
              <a:t>66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6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20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3268" y="62593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3692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20 + 20 = 40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514A2C4-50BF-4042-9E99-43916684B141}"/>
              </a:ext>
            </a:extLst>
          </p:cNvPr>
          <p:cNvGrpSpPr/>
          <p:nvPr/>
        </p:nvGrpSpPr>
        <p:grpSpPr>
          <a:xfrm>
            <a:off x="1510145" y="1752763"/>
            <a:ext cx="635087" cy="2292764"/>
            <a:chOff x="1510145" y="1752763"/>
            <a:chExt cx="635087" cy="22927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09E0EA-413D-48ED-98D6-83DDBE412443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2DA26B-5DA8-4D7A-8B75-906C8CA4CB29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1E48B99-D318-45DD-BF6C-B9C5703F6E07}"/>
              </a:ext>
            </a:extLst>
          </p:cNvPr>
          <p:cNvGrpSpPr/>
          <p:nvPr/>
        </p:nvGrpSpPr>
        <p:grpSpPr>
          <a:xfrm>
            <a:off x="2916348" y="1759527"/>
            <a:ext cx="635087" cy="2292764"/>
            <a:chOff x="1510145" y="1752763"/>
            <a:chExt cx="635087" cy="22927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EDE7D4-0426-4854-97A8-8CA9ECB1775B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20C9DC-77F6-49CD-9D25-3B36B88E6BC9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14EDFA70-FDF7-474B-8D2C-BB6CAAB3A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30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40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8573" y="69520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563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   20 + 20 = 40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514A2C4-50BF-4042-9E99-43916684B141}"/>
              </a:ext>
            </a:extLst>
          </p:cNvPr>
          <p:cNvGrpSpPr/>
          <p:nvPr/>
        </p:nvGrpSpPr>
        <p:grpSpPr>
          <a:xfrm>
            <a:off x="1510145" y="1752763"/>
            <a:ext cx="635087" cy="2292764"/>
            <a:chOff x="1510145" y="1752763"/>
            <a:chExt cx="635087" cy="22927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09E0EA-413D-48ED-98D6-83DDBE412443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2DA26B-5DA8-4D7A-8B75-906C8CA4CB29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1E48B99-D318-45DD-BF6C-B9C5703F6E07}"/>
              </a:ext>
            </a:extLst>
          </p:cNvPr>
          <p:cNvGrpSpPr/>
          <p:nvPr/>
        </p:nvGrpSpPr>
        <p:grpSpPr>
          <a:xfrm>
            <a:off x="2362170" y="1766291"/>
            <a:ext cx="635087" cy="2292764"/>
            <a:chOff x="1510145" y="1752763"/>
            <a:chExt cx="635087" cy="22927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EDE7D4-0426-4854-97A8-8CA9ECB1775B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20C9DC-77F6-49CD-9D25-3B36B88E6BC9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14EDFA70-FDF7-474B-8D2C-BB6CAAB3A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91ED50-2337-4D31-AE89-15BFA9E70655}"/>
              </a:ext>
            </a:extLst>
          </p:cNvPr>
          <p:cNvCxnSpPr/>
          <p:nvPr/>
        </p:nvCxnSpPr>
        <p:spPr>
          <a:xfrm>
            <a:off x="2932347" y="1766291"/>
            <a:ext cx="0" cy="2101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592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3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201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= 6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5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762124" y="376844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946399" y="292483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946399" y="377782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CC40E8-9A6E-497E-8EE6-1D8D6CF4E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3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49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201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04535" y="6920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4586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    3 + 3 = 6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5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762124" y="376844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946399" y="292483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946399" y="377782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CC40E8-9A6E-497E-8EE6-1D8D6CF4E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67623ED-80E7-4028-A892-D29FE6D1F778}"/>
              </a:ext>
            </a:extLst>
          </p:cNvPr>
          <p:cNvCxnSpPr>
            <a:cxnSpLocks/>
          </p:cNvCxnSpPr>
          <p:nvPr/>
        </p:nvCxnSpPr>
        <p:spPr>
          <a:xfrm>
            <a:off x="2946399" y="1974861"/>
            <a:ext cx="0" cy="2541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08 L 0.16354 -0.0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81481E-6 L 0.16354 0.001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22222E-6 L 0.16354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3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215" y="841375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30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3992" y="66666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60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692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30 + 30 = 60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B454881-46A6-4D4A-9F9C-16B87081E4A0}"/>
              </a:ext>
            </a:extLst>
          </p:cNvPr>
          <p:cNvGrpSpPr/>
          <p:nvPr/>
        </p:nvGrpSpPr>
        <p:grpSpPr>
          <a:xfrm>
            <a:off x="1510145" y="1752763"/>
            <a:ext cx="1045106" cy="2292764"/>
            <a:chOff x="1510145" y="1752763"/>
            <a:chExt cx="1045106" cy="22927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D53D4D-8F4F-44EE-8FF2-463456A0F459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E5FDC2-D1A6-46A7-8E65-2077C80A6293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652D81-EF9B-415C-9F12-52DD76E4639B}"/>
                </a:ext>
              </a:extLst>
            </p:cNvPr>
            <p:cNvSpPr/>
            <p:nvPr/>
          </p:nvSpPr>
          <p:spPr>
            <a:xfrm>
              <a:off x="2303271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2BDFDDA-1351-40C7-90BA-C33ACC4EEAFB}"/>
              </a:ext>
            </a:extLst>
          </p:cNvPr>
          <p:cNvGrpSpPr/>
          <p:nvPr/>
        </p:nvGrpSpPr>
        <p:grpSpPr>
          <a:xfrm>
            <a:off x="3098995" y="1745999"/>
            <a:ext cx="1045106" cy="2292764"/>
            <a:chOff x="1510145" y="1752763"/>
            <a:chExt cx="1045106" cy="22927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579D3C-9BDD-4AF5-8629-4E427EAE98B1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7017BD-21E6-47A7-AA09-105EDB0639D1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3B721-80AC-4627-8C42-4B43CAC8D77D}"/>
                </a:ext>
              </a:extLst>
            </p:cNvPr>
            <p:cNvSpPr/>
            <p:nvPr/>
          </p:nvSpPr>
          <p:spPr>
            <a:xfrm>
              <a:off x="2303271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0E717E31-479B-4BCD-A821-4E2080605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215" y="841375"/>
            <a:ext cx="566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La moitié de 60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3992" y="66666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5001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car  30 + 30 = 60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B454881-46A6-4D4A-9F9C-16B87081E4A0}"/>
              </a:ext>
            </a:extLst>
          </p:cNvPr>
          <p:cNvGrpSpPr/>
          <p:nvPr/>
        </p:nvGrpSpPr>
        <p:grpSpPr>
          <a:xfrm>
            <a:off x="1510145" y="1752763"/>
            <a:ext cx="1045106" cy="2292764"/>
            <a:chOff x="1510145" y="1752763"/>
            <a:chExt cx="1045106" cy="22927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D53D4D-8F4F-44EE-8FF2-463456A0F459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E5FDC2-D1A6-46A7-8E65-2077C80A6293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652D81-EF9B-415C-9F12-52DD76E4639B}"/>
                </a:ext>
              </a:extLst>
            </p:cNvPr>
            <p:cNvSpPr/>
            <p:nvPr/>
          </p:nvSpPr>
          <p:spPr>
            <a:xfrm>
              <a:off x="2303271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2BDFDDA-1351-40C7-90BA-C33ACC4EEAFB}"/>
              </a:ext>
            </a:extLst>
          </p:cNvPr>
          <p:cNvGrpSpPr/>
          <p:nvPr/>
        </p:nvGrpSpPr>
        <p:grpSpPr>
          <a:xfrm>
            <a:off x="2796344" y="1739235"/>
            <a:ext cx="1045106" cy="2292764"/>
            <a:chOff x="1510145" y="1752763"/>
            <a:chExt cx="1045106" cy="22927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579D3C-9BDD-4AF5-8629-4E427EAE98B1}"/>
                </a:ext>
              </a:extLst>
            </p:cNvPr>
            <p:cNvSpPr/>
            <p:nvPr/>
          </p:nvSpPr>
          <p:spPr>
            <a:xfrm>
              <a:off x="1510145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7017BD-21E6-47A7-AA09-105EDB0639D1}"/>
                </a:ext>
              </a:extLst>
            </p:cNvPr>
            <p:cNvSpPr/>
            <p:nvPr/>
          </p:nvSpPr>
          <p:spPr>
            <a:xfrm>
              <a:off x="1893252" y="1752763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3B721-80AC-4627-8C42-4B43CAC8D77D}"/>
                </a:ext>
              </a:extLst>
            </p:cNvPr>
            <p:cNvSpPr/>
            <p:nvPr/>
          </p:nvSpPr>
          <p:spPr>
            <a:xfrm>
              <a:off x="2303271" y="1759527"/>
              <a:ext cx="25198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0E717E31-479B-4BCD-A821-4E2080605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92" t="6145" r="4264" b="5749"/>
          <a:stretch/>
        </p:blipFill>
        <p:spPr>
          <a:xfrm>
            <a:off x="6096000" y="367145"/>
            <a:ext cx="2687782" cy="3609107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AB4E5AC-E340-4512-AADE-515DA381C200}"/>
              </a:ext>
            </a:extLst>
          </p:cNvPr>
          <p:cNvCxnSpPr>
            <a:cxnSpLocks/>
          </p:cNvCxnSpPr>
          <p:nvPr/>
        </p:nvCxnSpPr>
        <p:spPr>
          <a:xfrm>
            <a:off x="3181595" y="1589991"/>
            <a:ext cx="0" cy="2566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16319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299</TotalTime>
  <Words>691</Words>
  <Application>Microsoft Office PowerPoint</Application>
  <PresentationFormat>Affichage à l'écran (4:3)</PresentationFormat>
  <Paragraphs>251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Comic Sans MS</vt:lpstr>
      <vt:lpstr>News Gothic MT</vt:lpstr>
      <vt:lpstr>Script Ecole 2</vt:lpstr>
      <vt:lpstr>Wingdings 2</vt:lpstr>
      <vt:lpstr>Brise</vt:lpstr>
      <vt:lpstr>Les moitiés des 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 et les moitiés</dc:title>
  <dc:creator>Marie Gabriel</dc:creator>
  <cp:lastModifiedBy>Ecole Bizanet</cp:lastModifiedBy>
  <cp:revision>37</cp:revision>
  <dcterms:created xsi:type="dcterms:W3CDTF">2015-11-26T19:30:26Z</dcterms:created>
  <dcterms:modified xsi:type="dcterms:W3CDTF">2020-11-09T09:35:19Z</dcterms:modified>
</cp:coreProperties>
</file>