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271" r:id="rId3"/>
    <p:sldId id="27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4a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La ville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Listen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write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sentences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179512" y="10527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179512" y="16990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79512" y="23453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79512" y="299172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5CBE40-7DC7-4564-8C19-0A4B7DAFF50D}"/>
              </a:ext>
            </a:extLst>
          </p:cNvPr>
          <p:cNvSpPr txBox="1"/>
          <p:nvPr/>
        </p:nvSpPr>
        <p:spPr>
          <a:xfrm>
            <a:off x="179512" y="36380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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2552F0-5FCF-4392-A9AB-C3D3C452489B}"/>
              </a:ext>
            </a:extLst>
          </p:cNvPr>
          <p:cNvSpPr txBox="1"/>
          <p:nvPr/>
        </p:nvSpPr>
        <p:spPr>
          <a:xfrm>
            <a:off x="179512" y="42843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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Listen and write the sentences">
            <a:hlinkClick r:id="" action="ppaction://media"/>
            <a:extLst>
              <a:ext uri="{FF2B5EF4-FFF2-40B4-BE49-F238E27FC236}">
                <a16:creationId xmlns:a16="http://schemas.microsoft.com/office/drawing/2014/main" id="{ABC3D8FC-87BF-462F-8CB4-3A203FCA6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1521" y="153363"/>
            <a:ext cx="609600" cy="609600"/>
          </a:xfrm>
          <a:prstGeom prst="rect">
            <a:avLst/>
          </a:prstGeom>
        </p:spPr>
      </p:pic>
      <p:pic>
        <p:nvPicPr>
          <p:cNvPr id="16" name="1">
            <a:hlinkClick r:id="" action="ppaction://media"/>
            <a:extLst>
              <a:ext uri="{FF2B5EF4-FFF2-40B4-BE49-F238E27FC236}">
                <a16:creationId xmlns:a16="http://schemas.microsoft.com/office/drawing/2014/main" id="{50816586-D1BD-414A-83A0-F472DF8DBC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48103" y="2288679"/>
            <a:ext cx="609600" cy="609600"/>
          </a:xfrm>
          <a:prstGeom prst="rect">
            <a:avLst/>
          </a:prstGeom>
        </p:spPr>
      </p:pic>
      <p:pic>
        <p:nvPicPr>
          <p:cNvPr id="17" name="2">
            <a:hlinkClick r:id="" action="ppaction://media"/>
            <a:extLst>
              <a:ext uri="{FF2B5EF4-FFF2-40B4-BE49-F238E27FC236}">
                <a16:creationId xmlns:a16="http://schemas.microsoft.com/office/drawing/2014/main" id="{3AC1F5C5-91A1-4E85-A3F6-A6DD00B577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40178" y="2380754"/>
            <a:ext cx="609600" cy="609600"/>
          </a:xfrm>
          <a:prstGeom prst="rect">
            <a:avLst/>
          </a:prstGeom>
        </p:spPr>
      </p:pic>
      <p:pic>
        <p:nvPicPr>
          <p:cNvPr id="18" name="3">
            <a:hlinkClick r:id="" action="ppaction://media"/>
            <a:extLst>
              <a:ext uri="{FF2B5EF4-FFF2-40B4-BE49-F238E27FC236}">
                <a16:creationId xmlns:a16="http://schemas.microsoft.com/office/drawing/2014/main" id="{7A24C053-8B5B-4C1F-88A2-F2A7899F48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32253" y="2472829"/>
            <a:ext cx="609600" cy="609600"/>
          </a:xfrm>
          <a:prstGeom prst="rect">
            <a:avLst/>
          </a:prstGeom>
        </p:spPr>
      </p:pic>
      <p:pic>
        <p:nvPicPr>
          <p:cNvPr id="19" name="4">
            <a:hlinkClick r:id="" action="ppaction://media"/>
            <a:extLst>
              <a:ext uri="{FF2B5EF4-FFF2-40B4-BE49-F238E27FC236}">
                <a16:creationId xmlns:a16="http://schemas.microsoft.com/office/drawing/2014/main" id="{F28BE676-71B1-4BF7-90E7-9BE43892962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24328" y="2564904"/>
            <a:ext cx="609600" cy="609600"/>
          </a:xfrm>
          <a:prstGeom prst="rect">
            <a:avLst/>
          </a:prstGeom>
        </p:spPr>
      </p:pic>
      <p:pic>
        <p:nvPicPr>
          <p:cNvPr id="20" name="5">
            <a:hlinkClick r:id="" action="ppaction://media"/>
            <a:extLst>
              <a:ext uri="{FF2B5EF4-FFF2-40B4-BE49-F238E27FC236}">
                <a16:creationId xmlns:a16="http://schemas.microsoft.com/office/drawing/2014/main" id="{DCAFF89B-BF81-47CF-AC63-93436936EC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16403" y="2656979"/>
            <a:ext cx="609600" cy="609600"/>
          </a:xfrm>
          <a:prstGeom prst="rect">
            <a:avLst/>
          </a:prstGeom>
        </p:spPr>
      </p:pic>
      <p:pic>
        <p:nvPicPr>
          <p:cNvPr id="21" name="6">
            <a:hlinkClick r:id="" action="ppaction://media"/>
            <a:extLst>
              <a:ext uri="{FF2B5EF4-FFF2-40B4-BE49-F238E27FC236}">
                <a16:creationId xmlns:a16="http://schemas.microsoft.com/office/drawing/2014/main" id="{F2F633B3-4146-4F37-9533-0E09D3E5EAA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08478" y="2749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179512" y="10527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179512" y="16990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79512" y="23453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79512" y="299172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5CBE40-7DC7-4564-8C19-0A4B7DAFF50D}"/>
              </a:ext>
            </a:extLst>
          </p:cNvPr>
          <p:cNvSpPr txBox="1"/>
          <p:nvPr/>
        </p:nvSpPr>
        <p:spPr>
          <a:xfrm>
            <a:off x="179512" y="36380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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2552F0-5FCF-4392-A9AB-C3D3C452489B}"/>
              </a:ext>
            </a:extLst>
          </p:cNvPr>
          <p:cNvSpPr txBox="1"/>
          <p:nvPr/>
        </p:nvSpPr>
        <p:spPr>
          <a:xfrm>
            <a:off x="179512" y="42843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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6" name="1">
            <a:hlinkClick r:id="" action="ppaction://media"/>
            <a:extLst>
              <a:ext uri="{FF2B5EF4-FFF2-40B4-BE49-F238E27FC236}">
                <a16:creationId xmlns:a16="http://schemas.microsoft.com/office/drawing/2014/main" id="{50816586-D1BD-414A-83A0-F472DF8DB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48103" y="2288679"/>
            <a:ext cx="609600" cy="609600"/>
          </a:xfrm>
          <a:prstGeom prst="rect">
            <a:avLst/>
          </a:prstGeom>
        </p:spPr>
      </p:pic>
      <p:pic>
        <p:nvPicPr>
          <p:cNvPr id="17" name="2">
            <a:hlinkClick r:id="" action="ppaction://media"/>
            <a:extLst>
              <a:ext uri="{FF2B5EF4-FFF2-40B4-BE49-F238E27FC236}">
                <a16:creationId xmlns:a16="http://schemas.microsoft.com/office/drawing/2014/main" id="{3AC1F5C5-91A1-4E85-A3F6-A6DD00B577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40178" y="2380754"/>
            <a:ext cx="609600" cy="609600"/>
          </a:xfrm>
          <a:prstGeom prst="rect">
            <a:avLst/>
          </a:prstGeom>
        </p:spPr>
      </p:pic>
      <p:pic>
        <p:nvPicPr>
          <p:cNvPr id="18" name="3">
            <a:hlinkClick r:id="" action="ppaction://media"/>
            <a:extLst>
              <a:ext uri="{FF2B5EF4-FFF2-40B4-BE49-F238E27FC236}">
                <a16:creationId xmlns:a16="http://schemas.microsoft.com/office/drawing/2014/main" id="{7A24C053-8B5B-4C1F-88A2-F2A7899F48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32253" y="2472829"/>
            <a:ext cx="609600" cy="609600"/>
          </a:xfrm>
          <a:prstGeom prst="rect">
            <a:avLst/>
          </a:prstGeom>
        </p:spPr>
      </p:pic>
      <p:pic>
        <p:nvPicPr>
          <p:cNvPr id="19" name="4">
            <a:hlinkClick r:id="" action="ppaction://media"/>
            <a:extLst>
              <a:ext uri="{FF2B5EF4-FFF2-40B4-BE49-F238E27FC236}">
                <a16:creationId xmlns:a16="http://schemas.microsoft.com/office/drawing/2014/main" id="{F28BE676-71B1-4BF7-90E7-9BE43892962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24328" y="2564904"/>
            <a:ext cx="609600" cy="609600"/>
          </a:xfrm>
          <a:prstGeom prst="rect">
            <a:avLst/>
          </a:prstGeom>
        </p:spPr>
      </p:pic>
      <p:pic>
        <p:nvPicPr>
          <p:cNvPr id="20" name="5">
            <a:hlinkClick r:id="" action="ppaction://media"/>
            <a:extLst>
              <a:ext uri="{FF2B5EF4-FFF2-40B4-BE49-F238E27FC236}">
                <a16:creationId xmlns:a16="http://schemas.microsoft.com/office/drawing/2014/main" id="{DCAFF89B-BF81-47CF-AC63-93436936ECB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16403" y="2656979"/>
            <a:ext cx="609600" cy="609600"/>
          </a:xfrm>
          <a:prstGeom prst="rect">
            <a:avLst/>
          </a:prstGeom>
        </p:spPr>
      </p:pic>
      <p:pic>
        <p:nvPicPr>
          <p:cNvPr id="21" name="6">
            <a:hlinkClick r:id="" action="ppaction://media"/>
            <a:extLst>
              <a:ext uri="{FF2B5EF4-FFF2-40B4-BE49-F238E27FC236}">
                <a16:creationId xmlns:a16="http://schemas.microsoft.com/office/drawing/2014/main" id="{F2F633B3-4146-4F37-9533-0E09D3E5EA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08478" y="2749054"/>
            <a:ext cx="609600" cy="6096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2623858-8198-40B7-BB4A-8B29FA9AA662}"/>
              </a:ext>
            </a:extLst>
          </p:cNvPr>
          <p:cNvSpPr txBox="1"/>
          <p:nvPr/>
        </p:nvSpPr>
        <p:spPr>
          <a:xfrm>
            <a:off x="325474" y="133969"/>
            <a:ext cx="780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21E5A3-7AD0-4198-95CD-1CC9106A5F63}"/>
              </a:ext>
            </a:extLst>
          </p:cNvPr>
          <p:cNvSpPr txBox="1"/>
          <p:nvPr/>
        </p:nvSpPr>
        <p:spPr>
          <a:xfrm>
            <a:off x="755576" y="10505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you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233147-3780-4FE2-B897-330BFB82C0AA}"/>
              </a:ext>
            </a:extLst>
          </p:cNvPr>
          <p:cNvSpPr txBox="1"/>
          <p:nvPr/>
        </p:nvSpPr>
        <p:spPr>
          <a:xfrm>
            <a:off x="752608" y="165302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I’m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hospital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F382B4-B8A1-4D36-86C4-4A6623C7FE39}"/>
              </a:ext>
            </a:extLst>
          </p:cNvPr>
          <p:cNvSpPr txBox="1"/>
          <p:nvPr/>
        </p:nvSpPr>
        <p:spPr>
          <a:xfrm>
            <a:off x="736823" y="230152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is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she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32DBC2E-FE06-4B8F-AE9F-FA05AC8B18CE}"/>
              </a:ext>
            </a:extLst>
          </p:cNvPr>
          <p:cNvSpPr txBox="1"/>
          <p:nvPr/>
        </p:nvSpPr>
        <p:spPr>
          <a:xfrm>
            <a:off x="725964" y="294780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She’s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library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CBE07AC-98FD-4BF5-99EB-2453679B0EAE}"/>
              </a:ext>
            </a:extLst>
          </p:cNvPr>
          <p:cNvSpPr txBox="1"/>
          <p:nvPr/>
        </p:nvSpPr>
        <p:spPr>
          <a:xfrm>
            <a:off x="725964" y="363191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Where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is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he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28" name="Let's correct">
            <a:hlinkClick r:id="" action="ppaction://media"/>
            <a:extLst>
              <a:ext uri="{FF2B5EF4-FFF2-40B4-BE49-F238E27FC236}">
                <a16:creationId xmlns:a16="http://schemas.microsoft.com/office/drawing/2014/main" id="{01EED674-FDF4-4E8D-BA77-D65885775EC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BB3C921-DD21-4DE7-99CC-6918235A1781}"/>
              </a:ext>
            </a:extLst>
          </p:cNvPr>
          <p:cNvSpPr txBox="1"/>
          <p:nvPr/>
        </p:nvSpPr>
        <p:spPr>
          <a:xfrm>
            <a:off x="725964" y="42430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He’s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park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1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65</Words>
  <Application>Microsoft Office PowerPoint</Application>
  <PresentationFormat>Affichage à l'écran (4:3)</PresentationFormat>
  <Paragraphs>23</Paragraphs>
  <Slides>3</Slides>
  <Notes>0</Notes>
  <HiddenSlides>0</HiddenSlides>
  <MMClips>14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Maiandra GD</vt:lpstr>
      <vt:lpstr>Calibri</vt:lpstr>
      <vt:lpstr>Thème Office</vt:lpstr>
      <vt:lpstr>La ville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186</cp:revision>
  <dcterms:created xsi:type="dcterms:W3CDTF">2013-01-27T09:55:18Z</dcterms:created>
  <dcterms:modified xsi:type="dcterms:W3CDTF">2021-01-03T10:26:49Z</dcterms:modified>
</cp:coreProperties>
</file>