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7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5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B8934-3879-482B-AAFD-40591A220DC4}" type="datetimeFigureOut">
              <a:rPr lang="fr-CH" smtClean="0"/>
              <a:t>22.08.2014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D536-B4F3-4BD2-90FA-D746AFC1830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93894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B8934-3879-482B-AAFD-40591A220DC4}" type="datetimeFigureOut">
              <a:rPr lang="fr-CH" smtClean="0"/>
              <a:t>22.08.2014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D536-B4F3-4BD2-90FA-D746AFC1830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95627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B8934-3879-482B-AAFD-40591A220DC4}" type="datetimeFigureOut">
              <a:rPr lang="fr-CH" smtClean="0"/>
              <a:t>22.08.2014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D536-B4F3-4BD2-90FA-D746AFC1830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02560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B8934-3879-482B-AAFD-40591A220DC4}" type="datetimeFigureOut">
              <a:rPr lang="fr-CH" smtClean="0"/>
              <a:t>22.08.2014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D536-B4F3-4BD2-90FA-D746AFC1830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96682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B8934-3879-482B-AAFD-40591A220DC4}" type="datetimeFigureOut">
              <a:rPr lang="fr-CH" smtClean="0"/>
              <a:t>22.08.2014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D536-B4F3-4BD2-90FA-D746AFC1830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0955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B8934-3879-482B-AAFD-40591A220DC4}" type="datetimeFigureOut">
              <a:rPr lang="fr-CH" smtClean="0"/>
              <a:t>22.08.2014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D536-B4F3-4BD2-90FA-D746AFC1830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4074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B8934-3879-482B-AAFD-40591A220DC4}" type="datetimeFigureOut">
              <a:rPr lang="fr-CH" smtClean="0"/>
              <a:t>22.08.2014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D536-B4F3-4BD2-90FA-D746AFC1830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83905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B8934-3879-482B-AAFD-40591A220DC4}" type="datetimeFigureOut">
              <a:rPr lang="fr-CH" smtClean="0"/>
              <a:t>22.08.2014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D536-B4F3-4BD2-90FA-D746AFC1830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02929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B8934-3879-482B-AAFD-40591A220DC4}" type="datetimeFigureOut">
              <a:rPr lang="fr-CH" smtClean="0"/>
              <a:t>22.08.2014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D536-B4F3-4BD2-90FA-D746AFC1830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36259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B8934-3879-482B-AAFD-40591A220DC4}" type="datetimeFigureOut">
              <a:rPr lang="fr-CH" smtClean="0"/>
              <a:t>22.08.2014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D536-B4F3-4BD2-90FA-D746AFC1830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9841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B8934-3879-482B-AAFD-40591A220DC4}" type="datetimeFigureOut">
              <a:rPr lang="fr-CH" smtClean="0"/>
              <a:t>22.08.2014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7D536-B4F3-4BD2-90FA-D746AFC1830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9318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B8934-3879-482B-AAFD-40591A220DC4}" type="datetimeFigureOut">
              <a:rPr lang="fr-CH" smtClean="0"/>
              <a:t>22.08.2014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7D536-B4F3-4BD2-90FA-D746AFC1830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70123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 rot="16200000">
            <a:off x="-782088" y="2646011"/>
            <a:ext cx="25266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3200" dirty="0" smtClean="0">
                <a:solidFill>
                  <a:srgbClr val="FF0000"/>
                </a:solidFill>
                <a:latin typeface="AR CARTER" panose="02000000000000000000" pitchFamily="2" charset="0"/>
              </a:rPr>
              <a:t>Ma phrase du jour !</a:t>
            </a:r>
            <a:endParaRPr lang="fr-CH" sz="3200" dirty="0">
              <a:solidFill>
                <a:srgbClr val="FF0000"/>
              </a:solidFill>
              <a:latin typeface="AR CARTER" panose="02000000000000000000" pitchFamily="2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 rot="16200000">
            <a:off x="-572767" y="4752754"/>
            <a:ext cx="3526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b="1" dirty="0" smtClean="0">
                <a:latin typeface="TrueRomande" panose="00000400000000000000" pitchFamily="2" charset="0"/>
              </a:rPr>
              <a:t>Aujourd’hui, n</a:t>
            </a:r>
            <a:r>
              <a:rPr lang="fr-CH" b="1" dirty="0" smtClean="0">
                <a:latin typeface="TrueRomande" panose="00000400000000000000" pitchFamily="2" charset="0"/>
              </a:rPr>
              <a:t>ous </a:t>
            </a:r>
            <a:r>
              <a:rPr lang="fr-CH" b="1" dirty="0" smtClean="0">
                <a:latin typeface="TrueRomande" panose="00000400000000000000" pitchFamily="2" charset="0"/>
              </a:rPr>
              <a:t>sommes le </a:t>
            </a:r>
            <a:endParaRPr lang="fr-CH" b="1" dirty="0">
              <a:latin typeface="TrueRomande" panose="00000400000000000000" pitchFamily="2" charset="0"/>
            </a:endParaRPr>
          </a:p>
        </p:txBody>
      </p:sp>
      <p:grpSp>
        <p:nvGrpSpPr>
          <p:cNvPr id="4" name="Groupe 3"/>
          <p:cNvGrpSpPr/>
          <p:nvPr/>
        </p:nvGrpSpPr>
        <p:grpSpPr>
          <a:xfrm rot="16200000">
            <a:off x="-409572" y="1603596"/>
            <a:ext cx="3225263" cy="322870"/>
            <a:chOff x="288082" y="2952080"/>
            <a:chExt cx="6628976" cy="216024"/>
          </a:xfrm>
        </p:grpSpPr>
        <p:cxnSp>
          <p:nvCxnSpPr>
            <p:cNvPr id="5" name="Connecteur droit 4"/>
            <p:cNvCxnSpPr/>
            <p:nvPr/>
          </p:nvCxnSpPr>
          <p:spPr>
            <a:xfrm>
              <a:off x="288082" y="3096096"/>
              <a:ext cx="662897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necteur droit 5"/>
            <p:cNvCxnSpPr/>
            <p:nvPr/>
          </p:nvCxnSpPr>
          <p:spPr>
            <a:xfrm>
              <a:off x="288082" y="3168104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necteur droit 6"/>
            <p:cNvCxnSpPr/>
            <p:nvPr/>
          </p:nvCxnSpPr>
          <p:spPr>
            <a:xfrm>
              <a:off x="288082" y="3024088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7"/>
            <p:cNvCxnSpPr/>
            <p:nvPr/>
          </p:nvCxnSpPr>
          <p:spPr>
            <a:xfrm>
              <a:off x="288082" y="2952080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916352" y="6003808"/>
            <a:ext cx="679075" cy="715077"/>
          </a:xfrm>
          <a:prstGeom prst="rect">
            <a:avLst/>
          </a:prstGeom>
        </p:spPr>
      </p:pic>
      <p:grpSp>
        <p:nvGrpSpPr>
          <p:cNvPr id="10" name="Groupe 9"/>
          <p:cNvGrpSpPr/>
          <p:nvPr/>
        </p:nvGrpSpPr>
        <p:grpSpPr>
          <a:xfrm rot="16200000">
            <a:off x="1797623" y="5813001"/>
            <a:ext cx="899030" cy="922918"/>
            <a:chOff x="5128283" y="1094704"/>
            <a:chExt cx="2945627" cy="2828991"/>
          </a:xfrm>
        </p:grpSpPr>
        <p:pic>
          <p:nvPicPr>
            <p:cNvPr id="11" name="Image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8283" y="2161570"/>
              <a:ext cx="1958975" cy="1762125"/>
            </a:xfrm>
            <a:prstGeom prst="rect">
              <a:avLst/>
            </a:prstGeom>
          </p:spPr>
        </p:pic>
        <p:sp>
          <p:nvSpPr>
            <p:cNvPr id="12" name="Bulle ronde 11"/>
            <p:cNvSpPr/>
            <p:nvPr/>
          </p:nvSpPr>
          <p:spPr>
            <a:xfrm>
              <a:off x="6451172" y="1094704"/>
              <a:ext cx="1622738" cy="1184857"/>
            </a:xfrm>
            <a:prstGeom prst="wedgeEllipseCallout">
              <a:avLst>
                <a:gd name="adj1" fmla="val -30357"/>
                <a:gd name="adj2" fmla="val 63587"/>
              </a:avLst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18" name="Groupe 17"/>
          <p:cNvGrpSpPr/>
          <p:nvPr/>
        </p:nvGrpSpPr>
        <p:grpSpPr>
          <a:xfrm rot="16200000">
            <a:off x="-415170" y="2827237"/>
            <a:ext cx="5672546" cy="322870"/>
            <a:chOff x="288082" y="2952080"/>
            <a:chExt cx="6628976" cy="216024"/>
          </a:xfrm>
        </p:grpSpPr>
        <p:cxnSp>
          <p:nvCxnSpPr>
            <p:cNvPr id="19" name="Connecteur droit 18"/>
            <p:cNvCxnSpPr/>
            <p:nvPr/>
          </p:nvCxnSpPr>
          <p:spPr>
            <a:xfrm>
              <a:off x="288082" y="3096096"/>
              <a:ext cx="662897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>
              <a:off x="288082" y="3168104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>
              <a:off x="288082" y="3024088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/>
            <p:nvPr/>
          </p:nvCxnSpPr>
          <p:spPr>
            <a:xfrm>
              <a:off x="288082" y="2952080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Rectangle à coins arrondis 32"/>
          <p:cNvSpPr/>
          <p:nvPr/>
        </p:nvSpPr>
        <p:spPr>
          <a:xfrm rot="16200000">
            <a:off x="1962922" y="1759557"/>
            <a:ext cx="6407802" cy="3193483"/>
          </a:xfrm>
          <a:prstGeom prst="roundRect">
            <a:avLst>
              <a:gd name="adj" fmla="val 861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grpSp>
        <p:nvGrpSpPr>
          <p:cNvPr id="34" name="Groupe 33"/>
          <p:cNvGrpSpPr/>
          <p:nvPr/>
        </p:nvGrpSpPr>
        <p:grpSpPr>
          <a:xfrm rot="16200000">
            <a:off x="281345" y="2827237"/>
            <a:ext cx="5672546" cy="322870"/>
            <a:chOff x="288082" y="2952080"/>
            <a:chExt cx="6628976" cy="216024"/>
          </a:xfrm>
        </p:grpSpPr>
        <p:cxnSp>
          <p:nvCxnSpPr>
            <p:cNvPr id="35" name="Connecteur droit 34"/>
            <p:cNvCxnSpPr/>
            <p:nvPr/>
          </p:nvCxnSpPr>
          <p:spPr>
            <a:xfrm>
              <a:off x="288082" y="3096096"/>
              <a:ext cx="662897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>
              <a:off x="288082" y="3168104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>
              <a:off x="288082" y="3024088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>
              <a:off x="288082" y="2952080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e 38"/>
          <p:cNvGrpSpPr/>
          <p:nvPr/>
        </p:nvGrpSpPr>
        <p:grpSpPr>
          <a:xfrm rot="16200000">
            <a:off x="4325942" y="2827235"/>
            <a:ext cx="5672546" cy="322870"/>
            <a:chOff x="288082" y="2952080"/>
            <a:chExt cx="6628976" cy="216024"/>
          </a:xfrm>
        </p:grpSpPr>
        <p:cxnSp>
          <p:nvCxnSpPr>
            <p:cNvPr id="40" name="Connecteur droit 39"/>
            <p:cNvCxnSpPr/>
            <p:nvPr/>
          </p:nvCxnSpPr>
          <p:spPr>
            <a:xfrm>
              <a:off x="288082" y="3096096"/>
              <a:ext cx="662897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/>
            <p:nvPr/>
          </p:nvCxnSpPr>
          <p:spPr>
            <a:xfrm>
              <a:off x="288082" y="3168104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/>
            <p:nvPr/>
          </p:nvCxnSpPr>
          <p:spPr>
            <a:xfrm>
              <a:off x="288082" y="3024088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/>
            <p:nvPr/>
          </p:nvCxnSpPr>
          <p:spPr>
            <a:xfrm>
              <a:off x="288082" y="2952080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e 43"/>
          <p:cNvGrpSpPr/>
          <p:nvPr/>
        </p:nvGrpSpPr>
        <p:grpSpPr>
          <a:xfrm rot="16200000">
            <a:off x="5022457" y="2827235"/>
            <a:ext cx="5672546" cy="322870"/>
            <a:chOff x="288082" y="2952080"/>
            <a:chExt cx="6628976" cy="216024"/>
          </a:xfrm>
        </p:grpSpPr>
        <p:cxnSp>
          <p:nvCxnSpPr>
            <p:cNvPr id="45" name="Connecteur droit 44"/>
            <p:cNvCxnSpPr/>
            <p:nvPr/>
          </p:nvCxnSpPr>
          <p:spPr>
            <a:xfrm>
              <a:off x="288082" y="3096096"/>
              <a:ext cx="662897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/>
            <p:cNvCxnSpPr/>
            <p:nvPr/>
          </p:nvCxnSpPr>
          <p:spPr>
            <a:xfrm>
              <a:off x="288082" y="3168104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/>
            <p:cNvCxnSpPr/>
            <p:nvPr/>
          </p:nvCxnSpPr>
          <p:spPr>
            <a:xfrm>
              <a:off x="288082" y="3024088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/>
            <p:cNvCxnSpPr/>
            <p:nvPr/>
          </p:nvCxnSpPr>
          <p:spPr>
            <a:xfrm>
              <a:off x="288082" y="2952080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e 48"/>
          <p:cNvGrpSpPr/>
          <p:nvPr/>
        </p:nvGrpSpPr>
        <p:grpSpPr>
          <a:xfrm rot="16200000">
            <a:off x="5971443" y="2827235"/>
            <a:ext cx="5672546" cy="322870"/>
            <a:chOff x="288082" y="2952080"/>
            <a:chExt cx="6628976" cy="216024"/>
          </a:xfrm>
        </p:grpSpPr>
        <p:cxnSp>
          <p:nvCxnSpPr>
            <p:cNvPr id="50" name="Connecteur droit 49"/>
            <p:cNvCxnSpPr/>
            <p:nvPr/>
          </p:nvCxnSpPr>
          <p:spPr>
            <a:xfrm>
              <a:off x="288082" y="3096096"/>
              <a:ext cx="662897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/>
            <p:nvPr/>
          </p:nvCxnSpPr>
          <p:spPr>
            <a:xfrm>
              <a:off x="288082" y="3168104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necteur droit 51"/>
            <p:cNvCxnSpPr/>
            <p:nvPr/>
          </p:nvCxnSpPr>
          <p:spPr>
            <a:xfrm>
              <a:off x="288082" y="3024088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>
              <a:off x="288082" y="2952080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oupe 53"/>
          <p:cNvGrpSpPr/>
          <p:nvPr/>
        </p:nvGrpSpPr>
        <p:grpSpPr>
          <a:xfrm rot="16200000">
            <a:off x="6667958" y="2827235"/>
            <a:ext cx="5672546" cy="322870"/>
            <a:chOff x="288082" y="2952080"/>
            <a:chExt cx="6628976" cy="216024"/>
          </a:xfrm>
        </p:grpSpPr>
        <p:cxnSp>
          <p:nvCxnSpPr>
            <p:cNvPr id="55" name="Connecteur droit 54"/>
            <p:cNvCxnSpPr/>
            <p:nvPr/>
          </p:nvCxnSpPr>
          <p:spPr>
            <a:xfrm>
              <a:off x="288082" y="3096096"/>
              <a:ext cx="662897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/>
            <p:cNvCxnSpPr/>
            <p:nvPr/>
          </p:nvCxnSpPr>
          <p:spPr>
            <a:xfrm>
              <a:off x="288082" y="3168104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necteur droit 56"/>
            <p:cNvCxnSpPr/>
            <p:nvPr/>
          </p:nvCxnSpPr>
          <p:spPr>
            <a:xfrm>
              <a:off x="288082" y="3024088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/>
            <p:cNvCxnSpPr/>
            <p:nvPr/>
          </p:nvCxnSpPr>
          <p:spPr>
            <a:xfrm>
              <a:off x="288082" y="2952080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69593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1303839" y="187470"/>
            <a:ext cx="2230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800" dirty="0" smtClean="0">
                <a:solidFill>
                  <a:srgbClr val="FF0000"/>
                </a:solidFill>
                <a:latin typeface="AR CARTER" panose="02000000000000000000" pitchFamily="2" charset="0"/>
              </a:rPr>
              <a:t>Ma phrase du jour !</a:t>
            </a:r>
            <a:endParaRPr lang="fr-CH" sz="2800" dirty="0">
              <a:solidFill>
                <a:srgbClr val="FF0000"/>
              </a:solidFill>
              <a:latin typeface="AR CARTER" panose="02000000000000000000" pitchFamily="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-57612" y="805657"/>
            <a:ext cx="203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b="1" dirty="0" smtClean="0">
                <a:latin typeface="TrueRomande" panose="00000400000000000000" pitchFamily="2" charset="0"/>
              </a:rPr>
              <a:t>Nous sommes le </a:t>
            </a:r>
            <a:endParaRPr lang="fr-CH" b="1" dirty="0">
              <a:latin typeface="TrueRomande" panose="00000400000000000000" pitchFamily="2" charset="0"/>
            </a:endParaRPr>
          </a:p>
        </p:txBody>
      </p:sp>
      <p:grpSp>
        <p:nvGrpSpPr>
          <p:cNvPr id="9" name="Groupe 8"/>
          <p:cNvGrpSpPr/>
          <p:nvPr/>
        </p:nvGrpSpPr>
        <p:grpSpPr>
          <a:xfrm>
            <a:off x="1808448" y="828888"/>
            <a:ext cx="2844025" cy="322870"/>
            <a:chOff x="288082" y="2952080"/>
            <a:chExt cx="6628976" cy="216024"/>
          </a:xfrm>
        </p:grpSpPr>
        <p:cxnSp>
          <p:nvCxnSpPr>
            <p:cNvPr id="10" name="Connecteur droit 9"/>
            <p:cNvCxnSpPr/>
            <p:nvPr/>
          </p:nvCxnSpPr>
          <p:spPr>
            <a:xfrm>
              <a:off x="288082" y="3096096"/>
              <a:ext cx="662897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10"/>
            <p:cNvCxnSpPr/>
            <p:nvPr/>
          </p:nvCxnSpPr>
          <p:spPr>
            <a:xfrm>
              <a:off x="288082" y="3168104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>
              <a:off x="288082" y="3024088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>
              <a:off x="288082" y="2952080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Imag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0" y="5606074"/>
            <a:ext cx="679075" cy="715077"/>
          </a:xfrm>
          <a:prstGeom prst="rect">
            <a:avLst/>
          </a:prstGeom>
        </p:spPr>
      </p:pic>
      <p:grpSp>
        <p:nvGrpSpPr>
          <p:cNvPr id="17" name="Groupe 16"/>
          <p:cNvGrpSpPr/>
          <p:nvPr/>
        </p:nvGrpSpPr>
        <p:grpSpPr>
          <a:xfrm>
            <a:off x="59822" y="1436927"/>
            <a:ext cx="899030" cy="922918"/>
            <a:chOff x="5128283" y="1094704"/>
            <a:chExt cx="2945627" cy="2828991"/>
          </a:xfrm>
        </p:grpSpPr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8283" y="2161570"/>
              <a:ext cx="1958975" cy="1762125"/>
            </a:xfrm>
            <a:prstGeom prst="rect">
              <a:avLst/>
            </a:prstGeom>
          </p:spPr>
        </p:pic>
        <p:sp>
          <p:nvSpPr>
            <p:cNvPr id="16" name="Bulle ronde 15"/>
            <p:cNvSpPr/>
            <p:nvPr/>
          </p:nvSpPr>
          <p:spPr>
            <a:xfrm>
              <a:off x="6451172" y="1094704"/>
              <a:ext cx="1622738" cy="1184857"/>
            </a:xfrm>
            <a:prstGeom prst="wedgeEllipseCallout">
              <a:avLst>
                <a:gd name="adj1" fmla="val -30357"/>
                <a:gd name="adj2" fmla="val 63587"/>
              </a:avLst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711215" y="1907673"/>
            <a:ext cx="3941258" cy="322870"/>
            <a:chOff x="288082" y="2952080"/>
            <a:chExt cx="6628976" cy="216024"/>
          </a:xfrm>
        </p:grpSpPr>
        <p:cxnSp>
          <p:nvCxnSpPr>
            <p:cNvPr id="20" name="Connecteur droit 19"/>
            <p:cNvCxnSpPr/>
            <p:nvPr/>
          </p:nvCxnSpPr>
          <p:spPr>
            <a:xfrm>
              <a:off x="288082" y="3096096"/>
              <a:ext cx="662897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>
              <a:off x="288082" y="3168104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/>
            <p:nvPr/>
          </p:nvCxnSpPr>
          <p:spPr>
            <a:xfrm>
              <a:off x="288082" y="3024088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/>
            <p:nvPr/>
          </p:nvCxnSpPr>
          <p:spPr>
            <a:xfrm>
              <a:off x="288082" y="2952080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oupe 28"/>
          <p:cNvGrpSpPr/>
          <p:nvPr/>
        </p:nvGrpSpPr>
        <p:grpSpPr>
          <a:xfrm>
            <a:off x="711215" y="2417949"/>
            <a:ext cx="3941258" cy="322870"/>
            <a:chOff x="288082" y="2952080"/>
            <a:chExt cx="6628976" cy="216024"/>
          </a:xfrm>
        </p:grpSpPr>
        <p:cxnSp>
          <p:nvCxnSpPr>
            <p:cNvPr id="30" name="Connecteur droit 29"/>
            <p:cNvCxnSpPr/>
            <p:nvPr/>
          </p:nvCxnSpPr>
          <p:spPr>
            <a:xfrm>
              <a:off x="288082" y="3096096"/>
              <a:ext cx="662897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cteur droit 30"/>
            <p:cNvCxnSpPr/>
            <p:nvPr/>
          </p:nvCxnSpPr>
          <p:spPr>
            <a:xfrm>
              <a:off x="288082" y="3168104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>
              <a:off x="288082" y="3024088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>
              <a:off x="288082" y="2952080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e 33"/>
          <p:cNvGrpSpPr/>
          <p:nvPr/>
        </p:nvGrpSpPr>
        <p:grpSpPr>
          <a:xfrm>
            <a:off x="724123" y="5810875"/>
            <a:ext cx="3941258" cy="322870"/>
            <a:chOff x="288082" y="2952080"/>
            <a:chExt cx="6628976" cy="216024"/>
          </a:xfrm>
        </p:grpSpPr>
        <p:cxnSp>
          <p:nvCxnSpPr>
            <p:cNvPr id="35" name="Connecteur droit 34"/>
            <p:cNvCxnSpPr/>
            <p:nvPr/>
          </p:nvCxnSpPr>
          <p:spPr>
            <a:xfrm>
              <a:off x="288082" y="3096096"/>
              <a:ext cx="662897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/>
            <p:nvPr/>
          </p:nvCxnSpPr>
          <p:spPr>
            <a:xfrm>
              <a:off x="288082" y="3168104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>
              <a:off x="288082" y="3024088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>
              <a:off x="288082" y="2952080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e 38"/>
          <p:cNvGrpSpPr/>
          <p:nvPr/>
        </p:nvGrpSpPr>
        <p:grpSpPr>
          <a:xfrm>
            <a:off x="724123" y="6321151"/>
            <a:ext cx="3941258" cy="322870"/>
            <a:chOff x="288082" y="2952080"/>
            <a:chExt cx="6628976" cy="216024"/>
          </a:xfrm>
        </p:grpSpPr>
        <p:cxnSp>
          <p:nvCxnSpPr>
            <p:cNvPr id="40" name="Connecteur droit 39"/>
            <p:cNvCxnSpPr/>
            <p:nvPr/>
          </p:nvCxnSpPr>
          <p:spPr>
            <a:xfrm>
              <a:off x="288082" y="3096096"/>
              <a:ext cx="662897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/>
            <p:nvPr/>
          </p:nvCxnSpPr>
          <p:spPr>
            <a:xfrm>
              <a:off x="288082" y="3168104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cteur droit 41"/>
            <p:cNvCxnSpPr/>
            <p:nvPr/>
          </p:nvCxnSpPr>
          <p:spPr>
            <a:xfrm>
              <a:off x="288082" y="3024088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/>
            <p:nvPr/>
          </p:nvCxnSpPr>
          <p:spPr>
            <a:xfrm>
              <a:off x="288082" y="2952080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ectangle à coins arrondis 43"/>
          <p:cNvSpPr/>
          <p:nvPr/>
        </p:nvSpPr>
        <p:spPr>
          <a:xfrm>
            <a:off x="59822" y="2928289"/>
            <a:ext cx="4712143" cy="2557847"/>
          </a:xfrm>
          <a:prstGeom prst="roundRect">
            <a:avLst>
              <a:gd name="adj" fmla="val 861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5" name="ZoneTexte 44"/>
          <p:cNvSpPr txBox="1"/>
          <p:nvPr/>
        </p:nvSpPr>
        <p:spPr>
          <a:xfrm>
            <a:off x="6343428" y="187470"/>
            <a:ext cx="2230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2800" dirty="0" smtClean="0">
                <a:solidFill>
                  <a:srgbClr val="FF0000"/>
                </a:solidFill>
                <a:latin typeface="AR CARTER" panose="02000000000000000000" pitchFamily="2" charset="0"/>
              </a:rPr>
              <a:t>Ma phrase du jour !</a:t>
            </a:r>
            <a:endParaRPr lang="fr-CH" sz="2800" dirty="0">
              <a:solidFill>
                <a:srgbClr val="FF0000"/>
              </a:solidFill>
              <a:latin typeface="AR CARTER" panose="02000000000000000000" pitchFamily="2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4981977" y="805657"/>
            <a:ext cx="2032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b="1" dirty="0" smtClean="0">
                <a:latin typeface="TrueRomande" panose="00000400000000000000" pitchFamily="2" charset="0"/>
              </a:rPr>
              <a:t>Nous sommes le </a:t>
            </a:r>
            <a:endParaRPr lang="fr-CH" b="1" dirty="0">
              <a:latin typeface="TrueRomande" panose="00000400000000000000" pitchFamily="2" charset="0"/>
            </a:endParaRPr>
          </a:p>
        </p:txBody>
      </p:sp>
      <p:grpSp>
        <p:nvGrpSpPr>
          <p:cNvPr id="47" name="Groupe 46"/>
          <p:cNvGrpSpPr/>
          <p:nvPr/>
        </p:nvGrpSpPr>
        <p:grpSpPr>
          <a:xfrm>
            <a:off x="6848037" y="828888"/>
            <a:ext cx="2844025" cy="322870"/>
            <a:chOff x="288082" y="2952080"/>
            <a:chExt cx="6628976" cy="216024"/>
          </a:xfrm>
        </p:grpSpPr>
        <p:cxnSp>
          <p:nvCxnSpPr>
            <p:cNvPr id="48" name="Connecteur droit 47"/>
            <p:cNvCxnSpPr/>
            <p:nvPr/>
          </p:nvCxnSpPr>
          <p:spPr>
            <a:xfrm>
              <a:off x="288082" y="3096096"/>
              <a:ext cx="662897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/>
            <p:cNvCxnSpPr/>
            <p:nvPr/>
          </p:nvCxnSpPr>
          <p:spPr>
            <a:xfrm>
              <a:off x="288082" y="3168104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/>
            <p:cNvCxnSpPr/>
            <p:nvPr/>
          </p:nvCxnSpPr>
          <p:spPr>
            <a:xfrm>
              <a:off x="288082" y="3024088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/>
            <p:cNvCxnSpPr/>
            <p:nvPr/>
          </p:nvCxnSpPr>
          <p:spPr>
            <a:xfrm>
              <a:off x="288082" y="2952080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2" name="Image 5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729" y="5606074"/>
            <a:ext cx="679075" cy="715077"/>
          </a:xfrm>
          <a:prstGeom prst="rect">
            <a:avLst/>
          </a:prstGeom>
        </p:spPr>
      </p:pic>
      <p:grpSp>
        <p:nvGrpSpPr>
          <p:cNvPr id="53" name="Groupe 52"/>
          <p:cNvGrpSpPr/>
          <p:nvPr/>
        </p:nvGrpSpPr>
        <p:grpSpPr>
          <a:xfrm>
            <a:off x="5099411" y="1436927"/>
            <a:ext cx="899030" cy="922918"/>
            <a:chOff x="5128283" y="1094704"/>
            <a:chExt cx="2945627" cy="2828991"/>
          </a:xfrm>
        </p:grpSpPr>
        <p:pic>
          <p:nvPicPr>
            <p:cNvPr id="54" name="Image 5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8283" y="2161570"/>
              <a:ext cx="1958975" cy="1762125"/>
            </a:xfrm>
            <a:prstGeom prst="rect">
              <a:avLst/>
            </a:prstGeom>
          </p:spPr>
        </p:pic>
        <p:sp>
          <p:nvSpPr>
            <p:cNvPr id="55" name="Bulle ronde 54"/>
            <p:cNvSpPr/>
            <p:nvPr/>
          </p:nvSpPr>
          <p:spPr>
            <a:xfrm>
              <a:off x="6451172" y="1094704"/>
              <a:ext cx="1622738" cy="1184857"/>
            </a:xfrm>
            <a:prstGeom prst="wedgeEllipseCallout">
              <a:avLst>
                <a:gd name="adj1" fmla="val -30357"/>
                <a:gd name="adj2" fmla="val 63587"/>
              </a:avLst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  <p:grpSp>
        <p:nvGrpSpPr>
          <p:cNvPr id="56" name="Groupe 55"/>
          <p:cNvGrpSpPr/>
          <p:nvPr/>
        </p:nvGrpSpPr>
        <p:grpSpPr>
          <a:xfrm>
            <a:off x="5750804" y="1907673"/>
            <a:ext cx="3941258" cy="322870"/>
            <a:chOff x="288082" y="2952080"/>
            <a:chExt cx="6628976" cy="216024"/>
          </a:xfrm>
        </p:grpSpPr>
        <p:cxnSp>
          <p:nvCxnSpPr>
            <p:cNvPr id="57" name="Connecteur droit 56"/>
            <p:cNvCxnSpPr/>
            <p:nvPr/>
          </p:nvCxnSpPr>
          <p:spPr>
            <a:xfrm>
              <a:off x="288082" y="3096096"/>
              <a:ext cx="662897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/>
            <p:cNvCxnSpPr/>
            <p:nvPr/>
          </p:nvCxnSpPr>
          <p:spPr>
            <a:xfrm>
              <a:off x="288082" y="3168104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/>
            <p:cNvCxnSpPr/>
            <p:nvPr/>
          </p:nvCxnSpPr>
          <p:spPr>
            <a:xfrm>
              <a:off x="288082" y="3024088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59"/>
            <p:cNvCxnSpPr/>
            <p:nvPr/>
          </p:nvCxnSpPr>
          <p:spPr>
            <a:xfrm>
              <a:off x="288082" y="2952080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e 60"/>
          <p:cNvGrpSpPr/>
          <p:nvPr/>
        </p:nvGrpSpPr>
        <p:grpSpPr>
          <a:xfrm>
            <a:off x="5750804" y="2417949"/>
            <a:ext cx="3941258" cy="322870"/>
            <a:chOff x="288082" y="2952080"/>
            <a:chExt cx="6628976" cy="216024"/>
          </a:xfrm>
        </p:grpSpPr>
        <p:cxnSp>
          <p:nvCxnSpPr>
            <p:cNvPr id="62" name="Connecteur droit 61"/>
            <p:cNvCxnSpPr/>
            <p:nvPr/>
          </p:nvCxnSpPr>
          <p:spPr>
            <a:xfrm>
              <a:off x="288082" y="3096096"/>
              <a:ext cx="662897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/>
            <p:cNvCxnSpPr/>
            <p:nvPr/>
          </p:nvCxnSpPr>
          <p:spPr>
            <a:xfrm>
              <a:off x="288082" y="3168104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63"/>
            <p:cNvCxnSpPr/>
            <p:nvPr/>
          </p:nvCxnSpPr>
          <p:spPr>
            <a:xfrm>
              <a:off x="288082" y="3024088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64"/>
            <p:cNvCxnSpPr/>
            <p:nvPr/>
          </p:nvCxnSpPr>
          <p:spPr>
            <a:xfrm>
              <a:off x="288082" y="2952080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e 65"/>
          <p:cNvGrpSpPr/>
          <p:nvPr/>
        </p:nvGrpSpPr>
        <p:grpSpPr>
          <a:xfrm>
            <a:off x="5763712" y="5810875"/>
            <a:ext cx="3941258" cy="322870"/>
            <a:chOff x="288082" y="2952080"/>
            <a:chExt cx="6628976" cy="216024"/>
          </a:xfrm>
        </p:grpSpPr>
        <p:cxnSp>
          <p:nvCxnSpPr>
            <p:cNvPr id="67" name="Connecteur droit 66"/>
            <p:cNvCxnSpPr/>
            <p:nvPr/>
          </p:nvCxnSpPr>
          <p:spPr>
            <a:xfrm>
              <a:off x="288082" y="3096096"/>
              <a:ext cx="662897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/>
            <p:cNvCxnSpPr/>
            <p:nvPr/>
          </p:nvCxnSpPr>
          <p:spPr>
            <a:xfrm>
              <a:off x="288082" y="3168104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cteur droit 68"/>
            <p:cNvCxnSpPr/>
            <p:nvPr/>
          </p:nvCxnSpPr>
          <p:spPr>
            <a:xfrm>
              <a:off x="288082" y="3024088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necteur droit 69"/>
            <p:cNvCxnSpPr/>
            <p:nvPr/>
          </p:nvCxnSpPr>
          <p:spPr>
            <a:xfrm>
              <a:off x="288082" y="2952080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oupe 70"/>
          <p:cNvGrpSpPr/>
          <p:nvPr/>
        </p:nvGrpSpPr>
        <p:grpSpPr>
          <a:xfrm>
            <a:off x="5763712" y="6321151"/>
            <a:ext cx="3941258" cy="322870"/>
            <a:chOff x="288082" y="2952080"/>
            <a:chExt cx="6628976" cy="216024"/>
          </a:xfrm>
        </p:grpSpPr>
        <p:cxnSp>
          <p:nvCxnSpPr>
            <p:cNvPr id="72" name="Connecteur droit 71"/>
            <p:cNvCxnSpPr/>
            <p:nvPr/>
          </p:nvCxnSpPr>
          <p:spPr>
            <a:xfrm>
              <a:off x="288082" y="3096096"/>
              <a:ext cx="662897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2"/>
            <p:cNvCxnSpPr/>
            <p:nvPr/>
          </p:nvCxnSpPr>
          <p:spPr>
            <a:xfrm>
              <a:off x="288082" y="3168104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73"/>
            <p:cNvCxnSpPr/>
            <p:nvPr/>
          </p:nvCxnSpPr>
          <p:spPr>
            <a:xfrm>
              <a:off x="288082" y="3024088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necteur droit 74"/>
            <p:cNvCxnSpPr/>
            <p:nvPr/>
          </p:nvCxnSpPr>
          <p:spPr>
            <a:xfrm>
              <a:off x="288082" y="2952080"/>
              <a:ext cx="6628976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Rectangle à coins arrondis 75"/>
          <p:cNvSpPr/>
          <p:nvPr/>
        </p:nvSpPr>
        <p:spPr>
          <a:xfrm>
            <a:off x="5099411" y="2928289"/>
            <a:ext cx="4712143" cy="2557847"/>
          </a:xfrm>
          <a:prstGeom prst="roundRect">
            <a:avLst>
              <a:gd name="adj" fmla="val 861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87431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26</Words>
  <Application>Microsoft Office PowerPoint</Application>
  <PresentationFormat>Format A4 (210 x 297 mm)</PresentationFormat>
  <Paragraphs>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 CARTER</vt:lpstr>
      <vt:lpstr>Arial</vt:lpstr>
      <vt:lpstr>Calibri</vt:lpstr>
      <vt:lpstr>Calibri Light</vt:lpstr>
      <vt:lpstr>TrueRomande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Astrid Balestra</dc:creator>
  <cp:lastModifiedBy>Astrid Balestra</cp:lastModifiedBy>
  <cp:revision>4</cp:revision>
  <dcterms:created xsi:type="dcterms:W3CDTF">2014-08-20T05:46:43Z</dcterms:created>
  <dcterms:modified xsi:type="dcterms:W3CDTF">2014-08-22T13:42:33Z</dcterms:modified>
</cp:coreProperties>
</file>