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10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1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9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7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2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44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33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067E-35CA-45B2-A707-82FF11168258}" type="datetimeFigureOut">
              <a:rPr lang="fr-FR" smtClean="0"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9BD2-92B1-4844-8A44-427222B11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15163" y="128593"/>
            <a:ext cx="8252517" cy="18260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5102"/>
              </p:ext>
            </p:extLst>
          </p:nvPr>
        </p:nvGraphicFramePr>
        <p:xfrm>
          <a:off x="403817" y="2748533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15163" y="481695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SEPTEMBRE 2014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1" y="61079"/>
            <a:ext cx="2111454" cy="2113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2238146" y="3846819"/>
            <a:ext cx="117893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rentrée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18308" y="6084887"/>
            <a:ext cx="143155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automne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59" y="3701240"/>
            <a:ext cx="763019" cy="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5" y="5497412"/>
            <a:ext cx="712893" cy="66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2" y="1795828"/>
            <a:ext cx="734244" cy="59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6" y="1809392"/>
            <a:ext cx="702683" cy="567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51" y="1795828"/>
            <a:ext cx="729070" cy="59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96319" y="366769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JUIN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80399"/>
              </p:ext>
            </p:extLst>
          </p:nvPr>
        </p:nvGraphicFramePr>
        <p:xfrm>
          <a:off x="418687" y="2612159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9219" name="Picture 3" descr="C:\Users\corinne\Documents\Dossiers Ecole\Dossiers Ecole\CLASSE DE CP\RENTREE 2013-2014\2013_07_03\ANNEE DU LOUP CALENDRIER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" y="89219"/>
            <a:ext cx="2033641" cy="20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76680" y="4727409"/>
            <a:ext cx="926303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été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10049" y="5260802"/>
            <a:ext cx="265294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Fête des pères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4764867"/>
            <a:ext cx="988930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83" y="1246362"/>
            <a:ext cx="935674" cy="86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1" y="1246362"/>
            <a:ext cx="1094722" cy="88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62" y="1364856"/>
            <a:ext cx="922774" cy="747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96319" y="366769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JUILLET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9" y="144072"/>
            <a:ext cx="2694699" cy="26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81553"/>
              </p:ext>
            </p:extLst>
          </p:nvPr>
        </p:nvGraphicFramePr>
        <p:xfrm>
          <a:off x="316753" y="2986710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13" y="2113396"/>
            <a:ext cx="1002739" cy="812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88" y="2113396"/>
            <a:ext cx="1002739" cy="812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58268" y="5594555"/>
            <a:ext cx="202102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Fête nationale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12" y="1770620"/>
            <a:ext cx="831883" cy="1148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83" y="1804990"/>
            <a:ext cx="823285" cy="108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4860751"/>
            <a:ext cx="415942" cy="57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6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8" y="128593"/>
            <a:ext cx="7422259" cy="18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91801"/>
              </p:ext>
            </p:extLst>
          </p:nvPr>
        </p:nvGraphicFramePr>
        <p:xfrm>
          <a:off x="235671" y="2366732"/>
          <a:ext cx="10105124" cy="51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96319" y="366769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AOUT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0"/>
            <a:ext cx="2166442" cy="2282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0" y="1260351"/>
            <a:ext cx="755593" cy="907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49" y="1378211"/>
            <a:ext cx="926984" cy="75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34" y="1407099"/>
            <a:ext cx="938662" cy="76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92" y="1396043"/>
            <a:ext cx="926984" cy="75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27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52000" y="178437"/>
            <a:ext cx="7929595" cy="18260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15163" y="481695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OCTOBRE </a:t>
            </a:r>
            <a:r>
              <a:rPr lang="fr-FR" sz="6800" dirty="0" smtClean="0">
                <a:latin typeface="Mia's Scribblings ~" pitchFamily="2" charset="0"/>
              </a:rPr>
              <a:t>2014</a:t>
            </a:r>
            <a:endParaRPr lang="fr-FR" sz="68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" y="48130"/>
            <a:ext cx="2473224" cy="2725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96265"/>
              </p:ext>
            </p:extLst>
          </p:nvPr>
        </p:nvGraphicFramePr>
        <p:xfrm>
          <a:off x="209930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5" y="2106148"/>
            <a:ext cx="948202" cy="667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94" y="2102346"/>
            <a:ext cx="712023" cy="6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73" y="2054678"/>
            <a:ext cx="976515" cy="7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60" y="2102347"/>
            <a:ext cx="767922" cy="732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46" y="2049040"/>
            <a:ext cx="763947" cy="753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06" y="6732959"/>
            <a:ext cx="1123179" cy="7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4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52000" y="178437"/>
            <a:ext cx="7929595" cy="18260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65395" y="481694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NOVEMBRE </a:t>
            </a:r>
            <a:r>
              <a:rPr lang="fr-FR" sz="6800" dirty="0" smtClean="0">
                <a:latin typeface="Mia's Scribblings ~" pitchFamily="2" charset="0"/>
              </a:rPr>
              <a:t>2014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4579"/>
              </p:ext>
            </p:extLst>
          </p:nvPr>
        </p:nvGraphicFramePr>
        <p:xfrm>
          <a:off x="209930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" y="178436"/>
            <a:ext cx="2445722" cy="257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41" y="2077461"/>
            <a:ext cx="895679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1" y="2077461"/>
            <a:ext cx="1028109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12" y="1926230"/>
            <a:ext cx="972687" cy="8771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18908" y="4015343"/>
            <a:ext cx="159997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Toussaint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95" y="5003187"/>
            <a:ext cx="685045" cy="6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65406" y="5470839"/>
            <a:ext cx="159997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Armistice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2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652000" y="178437"/>
            <a:ext cx="7929595" cy="18260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65395" y="481694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DECEMBRE </a:t>
            </a:r>
            <a:r>
              <a:rPr lang="fr-FR" sz="6800" dirty="0" smtClean="0">
                <a:latin typeface="Mia's Scribblings ~" pitchFamily="2" charset="0"/>
              </a:rPr>
              <a:t>2014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00866"/>
              </p:ext>
            </p:extLst>
          </p:nvPr>
        </p:nvGraphicFramePr>
        <p:xfrm>
          <a:off x="191670" y="2830754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5" y="33433"/>
            <a:ext cx="2218620" cy="2255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149"/>
            <a:ext cx="662767" cy="7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2164" y="6138108"/>
            <a:ext cx="126859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HIVER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69248" y="6121509"/>
            <a:ext cx="1263140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NOEL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79" y="5929430"/>
            <a:ext cx="609506" cy="7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13" y="1564597"/>
            <a:ext cx="927768" cy="688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25" y="1564596"/>
            <a:ext cx="849745" cy="688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43" y="1553155"/>
            <a:ext cx="849265" cy="688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56" y="1565595"/>
            <a:ext cx="859690" cy="69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79" y="1592448"/>
            <a:ext cx="815380" cy="66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0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675" y="178437"/>
            <a:ext cx="7255919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395" y="481694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JANVIER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14478"/>
              </p:ext>
            </p:extLst>
          </p:nvPr>
        </p:nvGraphicFramePr>
        <p:xfrm>
          <a:off x="210958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" y="178437"/>
            <a:ext cx="2954165" cy="241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59" y="2085434"/>
            <a:ext cx="930154" cy="75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6" y="2085435"/>
            <a:ext cx="866699" cy="702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407545" y="3980506"/>
            <a:ext cx="194066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Jour de l‘an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64" y="3183252"/>
            <a:ext cx="1247563" cy="8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47" y="3320707"/>
            <a:ext cx="855843" cy="7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715074" y="3980506"/>
            <a:ext cx="151576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Epiphanie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54" y="2085435"/>
            <a:ext cx="871410" cy="70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675" y="178437"/>
            <a:ext cx="7255919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395" y="481694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FEVRIER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9" y="172697"/>
            <a:ext cx="2872006" cy="2561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1998"/>
              </p:ext>
            </p:extLst>
          </p:nvPr>
        </p:nvGraphicFramePr>
        <p:xfrm>
          <a:off x="210958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chemeClr val="bg1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26985" y="6232981"/>
            <a:ext cx="1763953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Mardi gras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749" y="4663946"/>
            <a:ext cx="159997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Chandeleur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08" y="3934642"/>
            <a:ext cx="983941" cy="92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11" y="5580831"/>
            <a:ext cx="918965" cy="8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8" y="2074707"/>
            <a:ext cx="822079" cy="7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0" y="2132029"/>
            <a:ext cx="579064" cy="717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08" y="2074707"/>
            <a:ext cx="822079" cy="7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1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10E024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4464" y="287377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MARS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86942"/>
              </p:ext>
            </p:extLst>
          </p:nvPr>
        </p:nvGraphicFramePr>
        <p:xfrm>
          <a:off x="294139" y="2272181"/>
          <a:ext cx="10105124" cy="519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8" y="72311"/>
            <a:ext cx="2273653" cy="211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950940" y="5560037"/>
            <a:ext cx="1684187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Printemps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39" y="1129009"/>
            <a:ext cx="1155206" cy="10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28" y="5014537"/>
            <a:ext cx="509608" cy="5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77" y="1064902"/>
            <a:ext cx="702219" cy="1120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96" y="1091447"/>
            <a:ext cx="766032" cy="1094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73" y="1436599"/>
            <a:ext cx="880442" cy="70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1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10E024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8483" y="531539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AVRIL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95007"/>
              </p:ext>
            </p:extLst>
          </p:nvPr>
        </p:nvGraphicFramePr>
        <p:xfrm>
          <a:off x="378349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10E024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8" y="125508"/>
            <a:ext cx="2645753" cy="2681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65" y="2047867"/>
            <a:ext cx="877193" cy="8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1" y="2063284"/>
            <a:ext cx="822079" cy="7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41" y="2063282"/>
            <a:ext cx="822079" cy="7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00" y="2063284"/>
            <a:ext cx="1229773" cy="74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967702" y="3945613"/>
            <a:ext cx="143155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Pâques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14" y="3420591"/>
            <a:ext cx="732600" cy="627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1" y="3572869"/>
            <a:ext cx="723246" cy="74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8483" y="531539"/>
            <a:ext cx="8252517" cy="115176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MAI </a:t>
            </a:r>
            <a:r>
              <a:rPr lang="fr-FR" sz="6800" dirty="0" smtClean="0">
                <a:latin typeface="Mia's Scribblings ~" pitchFamily="2" charset="0"/>
              </a:rPr>
              <a:t>2015</a:t>
            </a:r>
            <a:endParaRPr lang="fr-FR" sz="6800" dirty="0">
              <a:latin typeface="Mia's Scribblings ~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4530"/>
              </p:ext>
            </p:extLst>
          </p:nvPr>
        </p:nvGraphicFramePr>
        <p:xfrm>
          <a:off x="378349" y="2907318"/>
          <a:ext cx="10105124" cy="444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/>
                <a:gridCol w="1419529"/>
                <a:gridCol w="1419529"/>
                <a:gridCol w="1419529"/>
                <a:gridCol w="1419529"/>
                <a:gridCol w="1419529"/>
                <a:gridCol w="1587950"/>
              </a:tblGrid>
              <a:tr h="669175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lundi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mardi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jeudi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samedi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Cursive standard" pitchFamily="2" charset="0"/>
                        </a:rPr>
                        <a:t>dimanche</a:t>
                      </a:r>
                      <a:endParaRPr lang="fr-FR" sz="26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19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22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23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24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54226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25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26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27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28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29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30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 smtClean="0">
                          <a:latin typeface="Comic Sans MS" pitchFamily="66" charset="0"/>
                        </a:rPr>
                        <a:t>31</a:t>
                      </a:r>
                      <a:endParaRPr lang="fr-FR" sz="31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4" y="34217"/>
            <a:ext cx="2863118" cy="2823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900699" y="4788436"/>
            <a:ext cx="1684187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Victoire 45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15052" y="7023587"/>
            <a:ext cx="2376264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Fête des mères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3024" y="5508823"/>
            <a:ext cx="151576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Ascension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92" y="6543131"/>
            <a:ext cx="509608" cy="4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45" y="3924647"/>
            <a:ext cx="870695" cy="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8" y="2004457"/>
            <a:ext cx="937530" cy="8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49" y="2024735"/>
            <a:ext cx="898225" cy="84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39" y="2072925"/>
            <a:ext cx="795996" cy="75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952811" y="6155116"/>
            <a:ext cx="150074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Pentecôte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9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501</Words>
  <Application>Microsoft Office PowerPoint</Application>
  <PresentationFormat>Personnalisé</PresentationFormat>
  <Paragraphs>480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5</cp:revision>
  <dcterms:created xsi:type="dcterms:W3CDTF">2014-06-28T13:48:39Z</dcterms:created>
  <dcterms:modified xsi:type="dcterms:W3CDTF">2014-07-23T15:36:10Z</dcterms:modified>
</cp:coreProperties>
</file>