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70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75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28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96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36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10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94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27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81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31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4229-4E6C-4E34-8C50-F76EE04C4D8C}" type="datetimeFigureOut">
              <a:rPr lang="fr-FR" smtClean="0"/>
              <a:t>24/04/2016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CC19-847E-46F4-BAD2-74DAE70E9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8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039035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2">
                    <a:lumMod val="75000"/>
                  </a:schemeClr>
                </a:solidFill>
                <a:latin typeface="Chewy" panose="02000000000000000000" pitchFamily="2" charset="0"/>
                <a:ea typeface="Chewy" panose="02000000000000000000" pitchFamily="2" charset="0"/>
              </a:rPr>
              <a:t>La livre sterling : £</a:t>
            </a:r>
            <a:endParaRPr lang="fr-FR" sz="4800" dirty="0">
              <a:solidFill>
                <a:schemeClr val="accent2">
                  <a:lumMod val="75000"/>
                </a:schemeClr>
              </a:solidFill>
              <a:latin typeface="Chewy" panose="02000000000000000000" pitchFamily="2" charset="0"/>
              <a:ea typeface="Chewy" panose="02000000000000000000" pitchFamily="2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16013"/>
          <a:stretch/>
        </p:blipFill>
        <p:spPr>
          <a:xfrm>
            <a:off x="209813" y="833720"/>
            <a:ext cx="8356880" cy="15121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40" y="833720"/>
            <a:ext cx="2956819" cy="158528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284" y="2338104"/>
            <a:ext cx="3682376" cy="204759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8005" y="4638876"/>
            <a:ext cx="3682376" cy="204759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7666" y="2338104"/>
            <a:ext cx="3682374" cy="203108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4483" y="4613445"/>
            <a:ext cx="3682376" cy="204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7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17" y="836518"/>
            <a:ext cx="3905122" cy="56987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490" y="1092013"/>
            <a:ext cx="3951303" cy="386995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0944" y="1939178"/>
            <a:ext cx="3916023" cy="386995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039035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6"/>
                </a:solidFill>
                <a:latin typeface="Chewy" panose="02000000000000000000" pitchFamily="2" charset="0"/>
                <a:ea typeface="Chewy" panose="02000000000000000000" pitchFamily="2" charset="0"/>
              </a:rPr>
              <a:t>Le dollar  : $</a:t>
            </a:r>
            <a:endParaRPr lang="fr-FR" sz="4800" dirty="0">
              <a:solidFill>
                <a:schemeClr val="accent6"/>
              </a:solidFill>
              <a:latin typeface="Chewy" panose="02000000000000000000" pitchFamily="2" charset="0"/>
              <a:ea typeface="Chew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66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Chewy</vt:lpstr>
      <vt:lpstr>Thème Office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2</cp:revision>
  <dcterms:created xsi:type="dcterms:W3CDTF">2016-04-24T13:15:32Z</dcterms:created>
  <dcterms:modified xsi:type="dcterms:W3CDTF">2016-04-24T13:16:33Z</dcterms:modified>
</cp:coreProperties>
</file>