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63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6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6803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082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35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972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827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51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998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228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947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8C772-32E8-47CC-BB6B-130602440D88}" type="datetimeFigureOut">
              <a:rPr lang="fr-FR" smtClean="0"/>
              <a:t>13/05/2017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DC7D4-0A30-40BF-94C7-DCE50346A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494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Le son [</a:t>
            </a:r>
            <a:r>
              <a:rPr lang="fr-FR" sz="6000" b="1" dirty="0" err="1" smtClean="0"/>
              <a:t>gn</a:t>
            </a:r>
            <a:r>
              <a:rPr lang="fr-FR" sz="6000" b="1" dirty="0" smtClean="0"/>
              <a:t>]</a:t>
            </a:r>
            <a:endParaRPr lang="fr-FR" sz="6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060848"/>
            <a:ext cx="3744416" cy="39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884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54868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Berlin Sans FB" panose="020E0602020502020306" pitchFamily="34" charset="0"/>
              </a:rPr>
              <a:t>Mon chien </a:t>
            </a:r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gro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 quand il voi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t</a:t>
            </a:r>
            <a:r>
              <a:rPr lang="fr-FR" sz="4000" dirty="0" smtClean="0">
                <a:latin typeface="Berlin Sans FB" panose="020E0602020502020306" pitchFamily="34" charset="0"/>
              </a:rPr>
              <a:t> une  arai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gné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e</a:t>
            </a:r>
            <a:r>
              <a:rPr lang="fr-FR" sz="4000" dirty="0" smtClean="0">
                <a:latin typeface="Berlin Sans FB" panose="020E0602020502020306" pitchFamily="34" charset="0"/>
              </a:rPr>
              <a:t> qui se promène sur les champi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gnon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4000" dirty="0" smtClean="0">
                <a:latin typeface="Berlin Sans FB" panose="020E0602020502020306" pitchFamily="34" charset="0"/>
              </a:rPr>
              <a:t>. </a:t>
            </a:r>
            <a:endParaRPr lang="fr-FR" sz="40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Résultat de recherche d'images pour &quot;chien grogne gif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3737" y="3642370"/>
            <a:ext cx="4545766" cy="284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 de recherche d'images pour &quot;champignon gif&quot;"/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038" y="3284984"/>
            <a:ext cx="22764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ésultat de recherche d'images pour &quot;araignée gif&quot;"/>
          <p:cNvPicPr>
            <a:picLocks noChangeAspect="1" noChangeArrowheads="1" noCrop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94169"/>
            <a:ext cx="26384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968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4868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Berlin Sans FB" panose="020E0602020502020306" pitchFamily="34" charset="0"/>
              </a:rPr>
              <a:t>Quand je sor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4000" dirty="0" smtClean="0">
                <a:latin typeface="Berlin Sans FB" panose="020E0602020502020306" pitchFamily="34" charset="0"/>
              </a:rPr>
              <a:t> de la ville, je sui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4000" dirty="0" smtClean="0">
                <a:latin typeface="Berlin Sans FB" panose="020E0602020502020306" pitchFamily="34" charset="0"/>
              </a:rPr>
              <a:t> à la campa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, et je peu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x</a:t>
            </a:r>
            <a:r>
              <a:rPr lang="fr-FR" sz="4000" dirty="0" smtClean="0">
                <a:latin typeface="Berlin Sans FB" panose="020E0602020502020306" pitchFamily="34" charset="0"/>
              </a:rPr>
              <a:t> voir le raisin qui pousse sur la vi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. </a:t>
            </a:r>
            <a:endParaRPr lang="fr-FR" sz="4000" dirty="0">
              <a:latin typeface="Berlin Sans FB" panose="020E0602020502020306" pitchFamily="34" charset="0"/>
            </a:endParaRPr>
          </a:p>
        </p:txBody>
      </p:sp>
      <p:pic>
        <p:nvPicPr>
          <p:cNvPr id="2050" name="Picture 2" descr="Résultat de recherche d'images pour &quot;raisin gif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60" y="2514139"/>
            <a:ext cx="6192688" cy="212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raisin gif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639987"/>
            <a:ext cx="128587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ésultat de recherche d'images pour &quot;raisin gif&quot;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639987"/>
            <a:ext cx="128587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866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48680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Gui</a:t>
            </a:r>
            <a:r>
              <a:rPr lang="fr-FR" sz="4000" dirty="0" smtClean="0">
                <a:latin typeface="Berlin Sans FB" panose="020E0602020502020306" pitchFamily="34" charset="0"/>
              </a:rPr>
              <a:t>do est un </a:t>
            </a:r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gar</a:t>
            </a:r>
            <a:r>
              <a:rPr lang="fr-FR" sz="4000" dirty="0" smtClean="0">
                <a:latin typeface="Berlin Sans FB" panose="020E0602020502020306" pitchFamily="34" charset="0"/>
              </a:rPr>
              <a:t>çon très mi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gnon</a:t>
            </a:r>
            <a:r>
              <a:rPr lang="fr-FR" sz="4000" dirty="0" smtClean="0">
                <a:latin typeface="Berlin Sans FB" panose="020E0602020502020306" pitchFamily="34" charset="0"/>
              </a:rPr>
              <a:t> quand il pei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 ses cheveux. </a:t>
            </a:r>
            <a:endParaRPr lang="fr-FR" sz="4000" dirty="0">
              <a:latin typeface="Berlin Sans FB" panose="020E0602020502020306" pitchFamily="34" charset="0"/>
            </a:endParaRPr>
          </a:p>
        </p:txBody>
      </p:sp>
      <p:pic>
        <p:nvPicPr>
          <p:cNvPr id="3074" name="Picture 2" descr="Résultat de recherche d'images pour &quot;cheveux gif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42925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839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48680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Berlin Sans FB" panose="020E0602020502020306" pitchFamily="34" charset="0"/>
              </a:rPr>
              <a:t>Sur mon dessin, je souli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 le titre pui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4000" dirty="0" smtClean="0">
                <a:latin typeface="Berlin Sans FB" panose="020E0602020502020306" pitchFamily="34" charset="0"/>
              </a:rPr>
              <a:t> je met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4000" dirty="0" smtClean="0">
                <a:latin typeface="Berlin Sans FB" panose="020E0602020502020306" pitchFamily="34" charset="0"/>
              </a:rPr>
              <a:t> ma si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gna</a:t>
            </a:r>
            <a:r>
              <a:rPr lang="fr-FR" sz="4000" dirty="0" smtClean="0">
                <a:latin typeface="Berlin Sans FB" panose="020E0602020502020306" pitchFamily="34" charset="0"/>
              </a:rPr>
              <a:t>ture. </a:t>
            </a:r>
            <a:endParaRPr lang="fr-FR" sz="4000" dirty="0">
              <a:latin typeface="Berlin Sans FB" panose="020E0602020502020306" pitchFamily="34" charset="0"/>
            </a:endParaRPr>
          </a:p>
        </p:txBody>
      </p:sp>
      <p:pic>
        <p:nvPicPr>
          <p:cNvPr id="4098" name="Picture 2" descr="Résultat de recherche d'images pour &quot;signature gif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259" y="2348880"/>
            <a:ext cx="4541490" cy="363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61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4868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Gé</a:t>
            </a:r>
            <a:r>
              <a:rPr lang="fr-FR" sz="4000" dirty="0" smtClean="0">
                <a:latin typeface="Berlin Sans FB" panose="020E0602020502020306" pitchFamily="34" charset="0"/>
              </a:rPr>
              <a:t>raldine est arrivé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e</a:t>
            </a:r>
            <a:r>
              <a:rPr lang="fr-FR" sz="4000" dirty="0" smtClean="0">
                <a:latin typeface="Berlin Sans FB" panose="020E0602020502020306" pitchFamily="34" charset="0"/>
              </a:rPr>
              <a:t> la première en 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h</a:t>
            </a:r>
            <a:r>
              <a:rPr lang="fr-FR" sz="4000" dirty="0" smtClean="0">
                <a:latin typeface="Berlin Sans FB" panose="020E0602020502020306" pitchFamily="34" charset="0"/>
              </a:rPr>
              <a:t>au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t</a:t>
            </a:r>
            <a:r>
              <a:rPr lang="fr-FR" sz="4000" dirty="0" smtClean="0">
                <a:latin typeface="Berlin Sans FB" panose="020E0602020502020306" pitchFamily="34" charset="0"/>
              </a:rPr>
              <a:t> de la monta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. Elle a </a:t>
            </a:r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ga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gné</a:t>
            </a:r>
            <a:r>
              <a:rPr lang="fr-FR" sz="4000" dirty="0" smtClean="0">
                <a:latin typeface="Berlin Sans FB" panose="020E0602020502020306" pitchFamily="34" charset="0"/>
              </a:rPr>
              <a:t> la course.</a:t>
            </a:r>
            <a:endParaRPr lang="fr-FR" sz="4000" dirty="0">
              <a:latin typeface="Berlin Sans FB" panose="020E0602020502020306" pitchFamily="34" charset="0"/>
            </a:endParaRPr>
          </a:p>
        </p:txBody>
      </p:sp>
      <p:pic>
        <p:nvPicPr>
          <p:cNvPr id="5122" name="Picture 2" descr="Résultat de recherche d'images pour &quot;gagnante gif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562314"/>
            <a:ext cx="3168352" cy="392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335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5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4868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Berlin Sans FB" panose="020E0602020502020306" pitchFamily="34" charset="0"/>
              </a:rPr>
              <a:t>Léo est tombé. Il a des é</a:t>
            </a:r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gra</a:t>
            </a:r>
            <a:r>
              <a:rPr lang="fr-FR" sz="4000" dirty="0" smtClean="0">
                <a:latin typeface="Berlin Sans FB" panose="020E0602020502020306" pitchFamily="34" charset="0"/>
              </a:rPr>
              <a:t>ti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gnu</a:t>
            </a:r>
            <a:r>
              <a:rPr lang="fr-FR" sz="4000" dirty="0" smtClean="0">
                <a:latin typeface="Berlin Sans FB" panose="020E0602020502020306" pitchFamily="34" charset="0"/>
              </a:rPr>
              <a:t>re</a:t>
            </a:r>
            <a:r>
              <a:rPr lang="fr-FR" sz="4000" dirty="0" smtClean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</a:t>
            </a:r>
            <a:r>
              <a:rPr lang="fr-FR" sz="4000" dirty="0" smtClean="0">
                <a:latin typeface="Berlin Sans FB" panose="020E0602020502020306" pitchFamily="34" charset="0"/>
              </a:rPr>
              <a:t> et son </a:t>
            </a:r>
            <a:r>
              <a:rPr lang="fr-FR" sz="4000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ge</a:t>
            </a:r>
            <a:r>
              <a:rPr lang="fr-FR" sz="4000" dirty="0" smtClean="0">
                <a:latin typeface="Berlin Sans FB" panose="020E0602020502020306" pitchFamily="34" charset="0"/>
              </a:rPr>
              <a:t>nou sai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. </a:t>
            </a:r>
          </a:p>
          <a:p>
            <a:r>
              <a:rPr lang="fr-FR" sz="4000" dirty="0" smtClean="0">
                <a:latin typeface="Berlin Sans FB" panose="020E0602020502020306" pitchFamily="34" charset="0"/>
              </a:rPr>
              <a:t>Le médecin le soi</a:t>
            </a:r>
            <a:r>
              <a:rPr lang="fr-FR" sz="40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gne</a:t>
            </a:r>
            <a:r>
              <a:rPr lang="fr-FR" sz="4000" dirty="0" smtClean="0">
                <a:latin typeface="Berlin Sans FB" panose="020E0602020502020306" pitchFamily="34" charset="0"/>
              </a:rPr>
              <a:t>.</a:t>
            </a:r>
            <a:endParaRPr lang="fr-FR" sz="4000" dirty="0">
              <a:latin typeface="Berlin Sans FB" panose="020E0602020502020306" pitchFamily="34" charset="0"/>
            </a:endParaRPr>
          </a:p>
        </p:txBody>
      </p:sp>
      <p:pic>
        <p:nvPicPr>
          <p:cNvPr id="6148" name="Picture 4" descr="Résultat de recherche d'images pour &quot;blessure gif&quot;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15895"/>
            <a:ext cx="6285987" cy="381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35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106</Words>
  <Application>Microsoft Office PowerPoint</Application>
  <PresentationFormat>Affichage à l'écran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Le son [gn]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son [gn]</dc:title>
  <dc:creator>Véronique</dc:creator>
  <cp:lastModifiedBy>Véronique</cp:lastModifiedBy>
  <cp:revision>6</cp:revision>
  <dcterms:created xsi:type="dcterms:W3CDTF">2017-05-13T11:38:40Z</dcterms:created>
  <dcterms:modified xsi:type="dcterms:W3CDTF">2017-05-13T12:46:03Z</dcterms:modified>
</cp:coreProperties>
</file>