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772-32E8-47CC-BB6B-130602440D88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C7D4-0A30-40BF-94C7-DCE50346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630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772-32E8-47CC-BB6B-130602440D88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C7D4-0A30-40BF-94C7-DCE50346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6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772-32E8-47CC-BB6B-130602440D88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C7D4-0A30-40BF-94C7-DCE50346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803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772-32E8-47CC-BB6B-130602440D88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C7D4-0A30-40BF-94C7-DCE50346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082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772-32E8-47CC-BB6B-130602440D88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C7D4-0A30-40BF-94C7-DCE50346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35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772-32E8-47CC-BB6B-130602440D88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C7D4-0A30-40BF-94C7-DCE50346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972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772-32E8-47CC-BB6B-130602440D88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C7D4-0A30-40BF-94C7-DCE50346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827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772-32E8-47CC-BB6B-130602440D88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C7D4-0A30-40BF-94C7-DCE50346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518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772-32E8-47CC-BB6B-130602440D88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C7D4-0A30-40BF-94C7-DCE50346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998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772-32E8-47CC-BB6B-130602440D88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C7D4-0A30-40BF-94C7-DCE50346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228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772-32E8-47CC-BB6B-130602440D88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C7D4-0A30-40BF-94C7-DCE50346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947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C772-32E8-47CC-BB6B-130602440D88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DC7D4-0A30-40BF-94C7-DCE50346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49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Le son [</a:t>
            </a:r>
            <a:r>
              <a:rPr lang="fr-FR" sz="6000" b="1" dirty="0" err="1" smtClean="0"/>
              <a:t>gn</a:t>
            </a:r>
            <a:r>
              <a:rPr lang="fr-FR" sz="6000" b="1" dirty="0" smtClean="0"/>
              <a:t>]</a:t>
            </a:r>
            <a:endParaRPr lang="fr-FR" sz="60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060848"/>
            <a:ext cx="3744416" cy="39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884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548680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Berlin Sans FB" panose="020E0602020502020306" pitchFamily="34" charset="0"/>
              </a:rPr>
              <a:t>Mon chien </a:t>
            </a:r>
            <a:r>
              <a:rPr lang="fr-FR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gro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gne</a:t>
            </a:r>
            <a:r>
              <a:rPr lang="fr-FR" sz="4000" dirty="0" smtClean="0">
                <a:latin typeface="Berlin Sans FB" panose="020E0602020502020306" pitchFamily="34" charset="0"/>
              </a:rPr>
              <a:t> quand il voi</a:t>
            </a:r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t</a:t>
            </a:r>
            <a:r>
              <a:rPr lang="fr-FR" sz="4000" dirty="0" smtClean="0">
                <a:latin typeface="Berlin Sans FB" panose="020E0602020502020306" pitchFamily="34" charset="0"/>
              </a:rPr>
              <a:t> une  arai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gné</a:t>
            </a:r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e</a:t>
            </a:r>
            <a:r>
              <a:rPr lang="fr-FR" sz="4000" dirty="0" smtClean="0">
                <a:latin typeface="Berlin Sans FB" panose="020E0602020502020306" pitchFamily="34" charset="0"/>
              </a:rPr>
              <a:t> qui se promène sur les champi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gnon</a:t>
            </a:r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4000" dirty="0" smtClean="0">
                <a:latin typeface="Berlin Sans FB" panose="020E0602020502020306" pitchFamily="34" charset="0"/>
              </a:rPr>
              <a:t>. </a:t>
            </a:r>
            <a:endParaRPr lang="fr-FR" sz="4000" dirty="0">
              <a:latin typeface="Berlin Sans FB" panose="020E0602020502020306" pitchFamily="34" charset="0"/>
            </a:endParaRPr>
          </a:p>
        </p:txBody>
      </p:sp>
      <p:pic>
        <p:nvPicPr>
          <p:cNvPr id="1026" name="Picture 2" descr="Résultat de recherche d'images pour &quot;chien grogne gif&quot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3737" y="3642370"/>
            <a:ext cx="4545766" cy="284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champignon gif&quot;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038" y="3284984"/>
            <a:ext cx="22764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e recherche d'images pour &quot;araignée gif&quot;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94169"/>
            <a:ext cx="26384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968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548680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Berlin Sans FB" panose="020E0602020502020306" pitchFamily="34" charset="0"/>
              </a:rPr>
              <a:t>Quand je sor</a:t>
            </a:r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4000" dirty="0" smtClean="0">
                <a:latin typeface="Berlin Sans FB" panose="020E0602020502020306" pitchFamily="34" charset="0"/>
              </a:rPr>
              <a:t> de la ville, je sui</a:t>
            </a:r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4000" dirty="0" smtClean="0">
                <a:latin typeface="Berlin Sans FB" panose="020E0602020502020306" pitchFamily="34" charset="0"/>
              </a:rPr>
              <a:t> à la campa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gne</a:t>
            </a:r>
            <a:r>
              <a:rPr lang="fr-FR" sz="4000" dirty="0" smtClean="0">
                <a:latin typeface="Berlin Sans FB" panose="020E0602020502020306" pitchFamily="34" charset="0"/>
              </a:rPr>
              <a:t>, et je peu</a:t>
            </a:r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x</a:t>
            </a:r>
            <a:r>
              <a:rPr lang="fr-FR" sz="4000" dirty="0" smtClean="0">
                <a:latin typeface="Berlin Sans FB" panose="020E0602020502020306" pitchFamily="34" charset="0"/>
              </a:rPr>
              <a:t> voir le raisin qui pousse sur la vi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gne</a:t>
            </a:r>
            <a:r>
              <a:rPr lang="fr-FR" sz="4000" dirty="0" smtClean="0">
                <a:latin typeface="Berlin Sans FB" panose="020E0602020502020306" pitchFamily="34" charset="0"/>
              </a:rPr>
              <a:t>. </a:t>
            </a:r>
            <a:endParaRPr lang="fr-FR" sz="4000" dirty="0">
              <a:latin typeface="Berlin Sans FB" panose="020E0602020502020306" pitchFamily="34" charset="0"/>
            </a:endParaRPr>
          </a:p>
        </p:txBody>
      </p:sp>
      <p:pic>
        <p:nvPicPr>
          <p:cNvPr id="2050" name="Picture 2" descr="Résultat de recherche d'images pour &quot;raisin gif&quot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60" y="2514139"/>
            <a:ext cx="6192688" cy="212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raisin gif&quot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39987"/>
            <a:ext cx="12858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ésultat de recherche d'images pour &quot;raisin gif&quot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39987"/>
            <a:ext cx="12858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866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54868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Gui</a:t>
            </a:r>
            <a:r>
              <a:rPr lang="fr-FR" sz="4000" dirty="0" smtClean="0">
                <a:latin typeface="Berlin Sans FB" panose="020E0602020502020306" pitchFamily="34" charset="0"/>
              </a:rPr>
              <a:t>do est un </a:t>
            </a:r>
            <a:r>
              <a:rPr lang="fr-FR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gar</a:t>
            </a:r>
            <a:r>
              <a:rPr lang="fr-FR" sz="4000" dirty="0" smtClean="0">
                <a:latin typeface="Berlin Sans FB" panose="020E0602020502020306" pitchFamily="34" charset="0"/>
              </a:rPr>
              <a:t>çon très mi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gnon</a:t>
            </a:r>
            <a:r>
              <a:rPr lang="fr-FR" sz="4000" dirty="0" smtClean="0">
                <a:latin typeface="Berlin Sans FB" panose="020E0602020502020306" pitchFamily="34" charset="0"/>
              </a:rPr>
              <a:t> quand il pei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gne</a:t>
            </a:r>
            <a:r>
              <a:rPr lang="fr-FR" sz="4000" dirty="0" smtClean="0">
                <a:latin typeface="Berlin Sans FB" panose="020E0602020502020306" pitchFamily="34" charset="0"/>
              </a:rPr>
              <a:t> ses cheveux. </a:t>
            </a:r>
            <a:endParaRPr lang="fr-FR" sz="4000" dirty="0">
              <a:latin typeface="Berlin Sans FB" panose="020E0602020502020306" pitchFamily="34" charset="0"/>
            </a:endParaRPr>
          </a:p>
        </p:txBody>
      </p:sp>
      <p:pic>
        <p:nvPicPr>
          <p:cNvPr id="3074" name="Picture 2" descr="Résultat de recherche d'images pour &quot;cheveux gif&quot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42925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839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54868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Berlin Sans FB" panose="020E0602020502020306" pitchFamily="34" charset="0"/>
              </a:rPr>
              <a:t>Sur mon dessin, je souli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gne</a:t>
            </a:r>
            <a:r>
              <a:rPr lang="fr-FR" sz="4000" dirty="0" smtClean="0">
                <a:latin typeface="Berlin Sans FB" panose="020E0602020502020306" pitchFamily="34" charset="0"/>
              </a:rPr>
              <a:t> le titre pui</a:t>
            </a:r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4000" dirty="0" smtClean="0">
                <a:latin typeface="Berlin Sans FB" panose="020E0602020502020306" pitchFamily="34" charset="0"/>
              </a:rPr>
              <a:t> je met</a:t>
            </a:r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4000" dirty="0" smtClean="0">
                <a:latin typeface="Berlin Sans FB" panose="020E0602020502020306" pitchFamily="34" charset="0"/>
              </a:rPr>
              <a:t> ma si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gna</a:t>
            </a:r>
            <a:r>
              <a:rPr lang="fr-FR" sz="4000" dirty="0" smtClean="0">
                <a:latin typeface="Berlin Sans FB" panose="020E0602020502020306" pitchFamily="34" charset="0"/>
              </a:rPr>
              <a:t>ture. </a:t>
            </a:r>
            <a:endParaRPr lang="fr-FR" sz="4000" dirty="0">
              <a:latin typeface="Berlin Sans FB" panose="020E0602020502020306" pitchFamily="34" charset="0"/>
            </a:endParaRPr>
          </a:p>
        </p:txBody>
      </p:sp>
      <p:pic>
        <p:nvPicPr>
          <p:cNvPr id="4098" name="Picture 2" descr="Résultat de recherche d'images pour &quot;signature gif&quot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259" y="2348880"/>
            <a:ext cx="4541490" cy="363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611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548680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Gé</a:t>
            </a:r>
            <a:r>
              <a:rPr lang="fr-FR" sz="4000" dirty="0" smtClean="0">
                <a:latin typeface="Berlin Sans FB" panose="020E0602020502020306" pitchFamily="34" charset="0"/>
              </a:rPr>
              <a:t>raldine est arrivé</a:t>
            </a:r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e</a:t>
            </a:r>
            <a:r>
              <a:rPr lang="fr-FR" sz="4000" dirty="0" smtClean="0">
                <a:latin typeface="Berlin Sans FB" panose="020E0602020502020306" pitchFamily="34" charset="0"/>
              </a:rPr>
              <a:t> la première en </a:t>
            </a:r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h</a:t>
            </a:r>
            <a:r>
              <a:rPr lang="fr-FR" sz="4000" dirty="0" smtClean="0">
                <a:latin typeface="Berlin Sans FB" panose="020E0602020502020306" pitchFamily="34" charset="0"/>
              </a:rPr>
              <a:t>au</a:t>
            </a:r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t</a:t>
            </a:r>
            <a:r>
              <a:rPr lang="fr-FR" sz="4000" dirty="0" smtClean="0">
                <a:latin typeface="Berlin Sans FB" panose="020E0602020502020306" pitchFamily="34" charset="0"/>
              </a:rPr>
              <a:t> de la monta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gne</a:t>
            </a:r>
            <a:r>
              <a:rPr lang="fr-FR" sz="4000" dirty="0" smtClean="0">
                <a:latin typeface="Berlin Sans FB" panose="020E0602020502020306" pitchFamily="34" charset="0"/>
              </a:rPr>
              <a:t>. Elle a </a:t>
            </a:r>
            <a:r>
              <a:rPr lang="fr-FR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ga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gné</a:t>
            </a:r>
            <a:r>
              <a:rPr lang="fr-FR" sz="4000" dirty="0" smtClean="0">
                <a:latin typeface="Berlin Sans FB" panose="020E0602020502020306" pitchFamily="34" charset="0"/>
              </a:rPr>
              <a:t> la course.</a:t>
            </a:r>
            <a:endParaRPr lang="fr-FR" sz="4000" dirty="0">
              <a:latin typeface="Berlin Sans FB" panose="020E0602020502020306" pitchFamily="34" charset="0"/>
            </a:endParaRPr>
          </a:p>
        </p:txBody>
      </p:sp>
      <p:pic>
        <p:nvPicPr>
          <p:cNvPr id="5122" name="Picture 2" descr="Résultat de recherche d'images pour &quot;gagnante gif&quot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62314"/>
            <a:ext cx="3168352" cy="392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335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548680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Berlin Sans FB" panose="020E0602020502020306" pitchFamily="34" charset="0"/>
              </a:rPr>
              <a:t>Léo est tombé. Il a des é</a:t>
            </a:r>
            <a:r>
              <a:rPr lang="fr-FR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gra</a:t>
            </a:r>
            <a:r>
              <a:rPr lang="fr-FR" sz="4000" dirty="0" smtClean="0">
                <a:latin typeface="Berlin Sans FB" panose="020E0602020502020306" pitchFamily="34" charset="0"/>
              </a:rPr>
              <a:t>ti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gnu</a:t>
            </a:r>
            <a:r>
              <a:rPr lang="fr-FR" sz="4000" dirty="0" smtClean="0">
                <a:latin typeface="Berlin Sans FB" panose="020E0602020502020306" pitchFamily="34" charset="0"/>
              </a:rPr>
              <a:t>re</a:t>
            </a:r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</a:t>
            </a:r>
            <a:r>
              <a:rPr lang="fr-FR" sz="4000" dirty="0" smtClean="0">
                <a:latin typeface="Berlin Sans FB" panose="020E0602020502020306" pitchFamily="34" charset="0"/>
              </a:rPr>
              <a:t> et son </a:t>
            </a:r>
            <a:r>
              <a:rPr lang="fr-FR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ge</a:t>
            </a:r>
            <a:r>
              <a:rPr lang="fr-FR" sz="4000" dirty="0" smtClean="0">
                <a:latin typeface="Berlin Sans FB" panose="020E0602020502020306" pitchFamily="34" charset="0"/>
              </a:rPr>
              <a:t>nou sai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gne</a:t>
            </a:r>
            <a:r>
              <a:rPr lang="fr-FR" sz="4000" dirty="0" smtClean="0">
                <a:latin typeface="Berlin Sans FB" panose="020E0602020502020306" pitchFamily="34" charset="0"/>
              </a:rPr>
              <a:t>. </a:t>
            </a:r>
          </a:p>
          <a:p>
            <a:r>
              <a:rPr lang="fr-FR" sz="4000" dirty="0" smtClean="0">
                <a:latin typeface="Berlin Sans FB" panose="020E0602020502020306" pitchFamily="34" charset="0"/>
              </a:rPr>
              <a:t>Le médecin le soi</a:t>
            </a:r>
            <a:r>
              <a:rPr lang="fr-FR" sz="4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gne</a:t>
            </a:r>
            <a:r>
              <a:rPr lang="fr-FR" sz="4000" dirty="0" smtClean="0">
                <a:latin typeface="Berlin Sans FB" panose="020E0602020502020306" pitchFamily="34" charset="0"/>
              </a:rPr>
              <a:t>.</a:t>
            </a:r>
            <a:endParaRPr lang="fr-FR" sz="4000" dirty="0">
              <a:latin typeface="Berlin Sans FB" panose="020E0602020502020306" pitchFamily="34" charset="0"/>
            </a:endParaRPr>
          </a:p>
        </p:txBody>
      </p:sp>
      <p:pic>
        <p:nvPicPr>
          <p:cNvPr id="6148" name="Picture 4" descr="Résultat de recherche d'images pour &quot;blessure gif&quot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15895"/>
            <a:ext cx="6285987" cy="381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35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106</Words>
  <Application>Microsoft Office PowerPoint</Application>
  <PresentationFormat>Affichage à l'écran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Le son [gn]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son [gn]</dc:title>
  <dc:creator>Véronique</dc:creator>
  <cp:lastModifiedBy>Véronique</cp:lastModifiedBy>
  <cp:revision>6</cp:revision>
  <dcterms:created xsi:type="dcterms:W3CDTF">2017-05-13T11:38:40Z</dcterms:created>
  <dcterms:modified xsi:type="dcterms:W3CDTF">2017-05-13T12:46:03Z</dcterms:modified>
</cp:coreProperties>
</file>