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080625" cy="7200900"/>
  <p:notesSz cx="6858000" cy="9144000"/>
  <p:defaultTextStyle>
    <a:defPPr>
      <a:defRPr lang="fr-FR"/>
    </a:defPPr>
    <a:lvl1pPr marL="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FF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66" d="100"/>
          <a:sy n="66" d="100"/>
        </p:scale>
        <p:origin x="-1806" y="-90"/>
      </p:cViewPr>
      <p:guideLst>
        <p:guide orient="horz" pos="2268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6047" y="2236947"/>
            <a:ext cx="8568531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094" y="4080510"/>
            <a:ext cx="7056438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6047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621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057499" y="303372"/>
            <a:ext cx="2500906" cy="645080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54785" y="303372"/>
            <a:ext cx="7334704" cy="645080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577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7984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300" y="4627245"/>
            <a:ext cx="8568531" cy="1430179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300" y="3052049"/>
            <a:ext cx="8568531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9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1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8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708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54785" y="1763554"/>
            <a:ext cx="4917805" cy="499062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40601" y="1763554"/>
            <a:ext cx="4917805" cy="499062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6426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31" y="288370"/>
            <a:ext cx="9072563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31" y="1611869"/>
            <a:ext cx="4454027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031" y="2283619"/>
            <a:ext cx="4454027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0818" y="1611869"/>
            <a:ext cx="4455776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0818" y="2283619"/>
            <a:ext cx="4455776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433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7343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6069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32" y="286702"/>
            <a:ext cx="3316456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245" y="286703"/>
            <a:ext cx="5635349" cy="6145769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032" y="1506856"/>
            <a:ext cx="3316456" cy="4925616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121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5873" y="5040630"/>
            <a:ext cx="6048375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5873" y="643414"/>
            <a:ext cx="6048375" cy="4320540"/>
          </a:xfrm>
        </p:spPr>
        <p:txBody>
          <a:bodyPr/>
          <a:lstStyle>
            <a:lvl1pPr marL="0" indent="0">
              <a:buNone/>
              <a:defRPr sz="3500"/>
            </a:lvl1pPr>
            <a:lvl2pPr marL="493730" indent="0">
              <a:buNone/>
              <a:defRPr sz="3000"/>
            </a:lvl2pPr>
            <a:lvl3pPr marL="987461" indent="0">
              <a:buNone/>
              <a:defRPr sz="2600"/>
            </a:lvl3pPr>
            <a:lvl4pPr marL="1481191" indent="0">
              <a:buNone/>
              <a:defRPr sz="2200"/>
            </a:lvl4pPr>
            <a:lvl5pPr marL="1974921" indent="0">
              <a:buNone/>
              <a:defRPr sz="2200"/>
            </a:lvl5pPr>
            <a:lvl6pPr marL="2468651" indent="0">
              <a:buNone/>
              <a:defRPr sz="2200"/>
            </a:lvl6pPr>
            <a:lvl7pPr marL="2962382" indent="0">
              <a:buNone/>
              <a:defRPr sz="2200"/>
            </a:lvl7pPr>
            <a:lvl8pPr marL="3456112" indent="0">
              <a:buNone/>
              <a:defRPr sz="2200"/>
            </a:lvl8pPr>
            <a:lvl9pPr marL="3949842" indent="0">
              <a:buNone/>
              <a:defRPr sz="22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5873" y="5635705"/>
            <a:ext cx="6048375" cy="845105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4792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04031" y="288370"/>
            <a:ext cx="9072563" cy="1200150"/>
          </a:xfrm>
          <a:prstGeom prst="rect">
            <a:avLst/>
          </a:prstGeom>
        </p:spPr>
        <p:txBody>
          <a:bodyPr vert="horz" lIns="98746" tIns="49373" rIns="98746" bIns="4937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31" y="1680211"/>
            <a:ext cx="9072563" cy="4752261"/>
          </a:xfrm>
          <a:prstGeom prst="rect">
            <a:avLst/>
          </a:prstGeom>
        </p:spPr>
        <p:txBody>
          <a:bodyPr vert="horz" lIns="98746" tIns="49373" rIns="98746" bIns="4937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04031" y="6674168"/>
            <a:ext cx="2352146" cy="383381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B9BBF-7C47-4EF3-BB53-734D4DD35937}" type="datetimeFigureOut">
              <a:rPr lang="fr-CH" smtClean="0"/>
              <a:t>04.10.2012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44214" y="6674168"/>
            <a:ext cx="3192198" cy="383381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224448" y="6674168"/>
            <a:ext cx="2352146" cy="383381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A97B0-A331-46E7-8658-88DAF22F038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7432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6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98" indent="-370298" algn="l" defTabSz="987461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12" indent="-308581" algn="l" defTabSz="98746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326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056" indent="-246865" algn="l" defTabSz="98746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786" indent="-246865" algn="l" defTabSz="98746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51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4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7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0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4256" y="148647"/>
            <a:ext cx="1215135" cy="10100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5"/>
          <p:cNvSpPr/>
          <p:nvPr/>
        </p:nvSpPr>
        <p:spPr>
          <a:xfrm>
            <a:off x="1449391" y="148647"/>
            <a:ext cx="1215135" cy="101007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" name="Rectangle 6"/>
          <p:cNvSpPr/>
          <p:nvPr/>
        </p:nvSpPr>
        <p:spPr>
          <a:xfrm>
            <a:off x="2664526" y="148647"/>
            <a:ext cx="1215135" cy="1010071"/>
          </a:xfrm>
          <a:prstGeom prst="rect">
            <a:avLst/>
          </a:prstGeom>
          <a:solidFill>
            <a:srgbClr val="CCE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5094796" y="148647"/>
            <a:ext cx="1215135" cy="10100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3879661" y="148647"/>
            <a:ext cx="1215135" cy="1010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6309931" y="148647"/>
            <a:ext cx="1215135" cy="1010071"/>
          </a:xfrm>
          <a:prstGeom prst="rect">
            <a:avLst/>
          </a:prstGeom>
          <a:solidFill>
            <a:srgbClr val="CC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7525066" y="148647"/>
            <a:ext cx="1215135" cy="101007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1449391" y="1607640"/>
            <a:ext cx="1215135" cy="10100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2664526" y="1607640"/>
            <a:ext cx="1215135" cy="1010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5094796" y="1607640"/>
            <a:ext cx="1215135" cy="101007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879661" y="1607640"/>
            <a:ext cx="1215135" cy="1010071"/>
          </a:xfrm>
          <a:prstGeom prst="rect">
            <a:avLst/>
          </a:prstGeom>
          <a:solidFill>
            <a:srgbClr val="CCE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6309931" y="1607640"/>
            <a:ext cx="1215135" cy="1010071"/>
          </a:xfrm>
          <a:prstGeom prst="rect">
            <a:avLst/>
          </a:prstGeom>
          <a:solidFill>
            <a:srgbClr val="CC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7525066" y="1607640"/>
            <a:ext cx="1215135" cy="10100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1449391" y="3066474"/>
            <a:ext cx="1215135" cy="1010071"/>
          </a:xfrm>
          <a:prstGeom prst="rect">
            <a:avLst/>
          </a:prstGeom>
          <a:solidFill>
            <a:srgbClr val="CCE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2664526" y="3066474"/>
            <a:ext cx="1215135" cy="1010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5094796" y="3066474"/>
            <a:ext cx="1215135" cy="1010071"/>
          </a:xfrm>
          <a:prstGeom prst="rect">
            <a:avLst/>
          </a:prstGeom>
          <a:solidFill>
            <a:srgbClr val="CC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3879661" y="3066474"/>
            <a:ext cx="1215135" cy="10100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6309931" y="3066474"/>
            <a:ext cx="1215135" cy="101007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7525066" y="3066474"/>
            <a:ext cx="1215135" cy="1010071"/>
          </a:xfrm>
          <a:prstGeom prst="rect">
            <a:avLst/>
          </a:prstGeom>
          <a:solidFill>
            <a:srgbClr val="CCE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1449391" y="4520501"/>
            <a:ext cx="1215135" cy="1010071"/>
          </a:xfrm>
          <a:prstGeom prst="rect">
            <a:avLst/>
          </a:prstGeom>
          <a:solidFill>
            <a:srgbClr val="CC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2664526" y="4520501"/>
            <a:ext cx="1215135" cy="10100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25"/>
          <p:cNvSpPr/>
          <p:nvPr/>
        </p:nvSpPr>
        <p:spPr>
          <a:xfrm>
            <a:off x="5094796" y="4520501"/>
            <a:ext cx="1215135" cy="1010071"/>
          </a:xfrm>
          <a:prstGeom prst="rect">
            <a:avLst/>
          </a:prstGeom>
          <a:solidFill>
            <a:srgbClr val="CCE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3879661" y="4520501"/>
            <a:ext cx="1215135" cy="1010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27"/>
          <p:cNvSpPr/>
          <p:nvPr/>
        </p:nvSpPr>
        <p:spPr>
          <a:xfrm>
            <a:off x="6309931" y="4520501"/>
            <a:ext cx="1215135" cy="101007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28"/>
          <p:cNvSpPr/>
          <p:nvPr/>
        </p:nvSpPr>
        <p:spPr>
          <a:xfrm>
            <a:off x="7525066" y="4520501"/>
            <a:ext cx="1215135" cy="1010071"/>
          </a:xfrm>
          <a:prstGeom prst="rect">
            <a:avLst/>
          </a:prstGeom>
          <a:solidFill>
            <a:srgbClr val="CC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" name="Secteurs 29"/>
          <p:cNvSpPr/>
          <p:nvPr/>
        </p:nvSpPr>
        <p:spPr>
          <a:xfrm flipH="1">
            <a:off x="7525066" y="148647"/>
            <a:ext cx="2430270" cy="2464098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CCE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1" name="Secteurs 30"/>
          <p:cNvSpPr/>
          <p:nvPr/>
        </p:nvSpPr>
        <p:spPr>
          <a:xfrm flipH="1" flipV="1">
            <a:off x="7525066" y="153455"/>
            <a:ext cx="2430270" cy="2464098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2" name="Secteurs 31"/>
          <p:cNvSpPr/>
          <p:nvPr/>
        </p:nvSpPr>
        <p:spPr>
          <a:xfrm>
            <a:off x="234256" y="1607640"/>
            <a:ext cx="2430270" cy="2464098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CC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3" name="Secteurs 32"/>
          <p:cNvSpPr/>
          <p:nvPr/>
        </p:nvSpPr>
        <p:spPr>
          <a:xfrm flipV="1">
            <a:off x="234256" y="1612447"/>
            <a:ext cx="2430270" cy="2464098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4" name="Secteurs 33"/>
          <p:cNvSpPr/>
          <p:nvPr/>
        </p:nvSpPr>
        <p:spPr>
          <a:xfrm flipH="1">
            <a:off x="7525066" y="3066474"/>
            <a:ext cx="2430270" cy="2464098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5" name="Secteurs 34"/>
          <p:cNvSpPr/>
          <p:nvPr/>
        </p:nvSpPr>
        <p:spPr>
          <a:xfrm flipH="1" flipV="1">
            <a:off x="7525066" y="3071282"/>
            <a:ext cx="2430270" cy="2464098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6" name="Secteurs 35"/>
          <p:cNvSpPr/>
          <p:nvPr/>
        </p:nvSpPr>
        <p:spPr>
          <a:xfrm>
            <a:off x="234256" y="4520501"/>
            <a:ext cx="2430270" cy="2464098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7" name="Secteurs 36"/>
          <p:cNvSpPr/>
          <p:nvPr/>
        </p:nvSpPr>
        <p:spPr>
          <a:xfrm flipV="1">
            <a:off x="234256" y="4525309"/>
            <a:ext cx="2430270" cy="2464098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CCE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449391" y="5979336"/>
            <a:ext cx="1215135" cy="1010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" name="Rectangle 38"/>
          <p:cNvSpPr/>
          <p:nvPr/>
        </p:nvSpPr>
        <p:spPr>
          <a:xfrm>
            <a:off x="2664526" y="5979336"/>
            <a:ext cx="1215135" cy="10100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" name="Rectangle 39"/>
          <p:cNvSpPr/>
          <p:nvPr/>
        </p:nvSpPr>
        <p:spPr>
          <a:xfrm>
            <a:off x="5094796" y="5979336"/>
            <a:ext cx="1215135" cy="101007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1" name="Rectangle 40"/>
          <p:cNvSpPr/>
          <p:nvPr/>
        </p:nvSpPr>
        <p:spPr>
          <a:xfrm>
            <a:off x="3879661" y="5979336"/>
            <a:ext cx="1215135" cy="1010071"/>
          </a:xfrm>
          <a:prstGeom prst="rect">
            <a:avLst/>
          </a:prstGeom>
          <a:solidFill>
            <a:srgbClr val="CC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2" name="Rectangle 41"/>
          <p:cNvSpPr/>
          <p:nvPr/>
        </p:nvSpPr>
        <p:spPr>
          <a:xfrm>
            <a:off x="6309931" y="5979336"/>
            <a:ext cx="1215135" cy="1010071"/>
          </a:xfrm>
          <a:prstGeom prst="rect">
            <a:avLst/>
          </a:prstGeom>
          <a:solidFill>
            <a:srgbClr val="CCE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3" name="Rectangle 42"/>
          <p:cNvSpPr/>
          <p:nvPr/>
        </p:nvSpPr>
        <p:spPr>
          <a:xfrm>
            <a:off x="7525066" y="5979336"/>
            <a:ext cx="1215135" cy="1010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4" name="Rectangle 43"/>
          <p:cNvSpPr/>
          <p:nvPr/>
        </p:nvSpPr>
        <p:spPr>
          <a:xfrm>
            <a:off x="8740201" y="5979336"/>
            <a:ext cx="1215135" cy="10100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5" name="ZoneTexte 44"/>
          <p:cNvSpPr txBox="1"/>
          <p:nvPr/>
        </p:nvSpPr>
        <p:spPr>
          <a:xfrm>
            <a:off x="234256" y="519573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Agent Orange" pitchFamily="2" charset="0"/>
                <a:cs typeface="Agent Orange" pitchFamily="2" charset="0"/>
              </a:rPr>
              <a:t>DEPART</a:t>
            </a:r>
            <a:endParaRPr lang="fr-CH" sz="16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696218" y="6315094"/>
            <a:ext cx="1350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Agent Orange" pitchFamily="2" charset="0"/>
                <a:cs typeface="Agent Orange" pitchFamily="2" charset="0"/>
              </a:rPr>
              <a:t>ARRIVEE</a:t>
            </a:r>
            <a:endParaRPr lang="fr-CH" sz="1600" dirty="0">
              <a:latin typeface="Agent Orange" pitchFamily="2" charset="0"/>
              <a:cs typeface="Agent Orang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43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e 52"/>
          <p:cNvGrpSpPr/>
          <p:nvPr/>
        </p:nvGrpSpPr>
        <p:grpSpPr>
          <a:xfrm>
            <a:off x="71760" y="72058"/>
            <a:ext cx="9865096" cy="6984776"/>
            <a:chOff x="71760" y="72058"/>
            <a:chExt cx="9865096" cy="6984776"/>
          </a:xfrm>
        </p:grpSpPr>
        <p:sp>
          <p:nvSpPr>
            <p:cNvPr id="2" name="Rectangle 1"/>
            <p:cNvSpPr/>
            <p:nvPr/>
          </p:nvSpPr>
          <p:spPr>
            <a:xfrm>
              <a:off x="71760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481059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890359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299658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708958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118257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527557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1760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81059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90359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299658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08958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18257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27557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760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481059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890359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299658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708958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18257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527557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760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481059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890359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299658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708958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118257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527557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1760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481059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890359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299658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08958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118257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8527557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54" name="ZoneTexte 53"/>
          <p:cNvSpPr txBox="1"/>
          <p:nvPr/>
        </p:nvSpPr>
        <p:spPr>
          <a:xfrm>
            <a:off x="90163" y="115211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288169" y="2909121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260122" y="1512166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271837" y="4310030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94701" y="5709254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20438" y="613633"/>
            <a:ext cx="113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26 + 7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278516" y="2010588"/>
            <a:ext cx="995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5 + 3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01016" y="3407543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Suplexmentary Comic NC" pitchFamily="66" charset="0"/>
              </a:rPr>
              <a:t>12 + 7 + 8 =</a:t>
            </a:r>
            <a:endParaRPr lang="fr-CH" sz="1800" dirty="0">
              <a:latin typeface="Suplexmentary Comic NC" pitchFamily="66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198365" y="4804498"/>
            <a:ext cx="1156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10 – 5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223644" y="6201454"/>
            <a:ext cx="112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32 – 7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8576414" y="119566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8774420" y="2913476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8746373" y="151652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8758088" y="4314385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580952" y="5713609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8683445" y="617988"/>
            <a:ext cx="1181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46 + 8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8757554" y="2014943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6 + 3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8540781" y="3411898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Suplexmentary Comic NC" pitchFamily="66" charset="0"/>
              </a:rPr>
              <a:t>84 + 6 + 3 =</a:t>
            </a:r>
            <a:endParaRPr lang="fr-CH" sz="1800" dirty="0">
              <a:latin typeface="Suplexmentary Comic NC" pitchFamily="66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8684616" y="4808853"/>
            <a:ext cx="1156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10 – 3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8706689" y="6205809"/>
            <a:ext cx="113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81 – 3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28248" y="10647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7326254" y="290038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298207" y="150343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309922" y="430129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7132786" y="570052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248105" y="604899"/>
            <a:ext cx="1156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87 + 6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7319807" y="2001854"/>
            <a:ext cx="989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5 + 4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104637" y="3398809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Suplexmentary Comic NC" pitchFamily="66" charset="0"/>
              </a:rPr>
              <a:t>67 + 3 + 9 =</a:t>
            </a:r>
            <a:endParaRPr lang="fr-CH" sz="1800" dirty="0">
              <a:latin typeface="Suplexmentary Comic NC" pitchFamily="66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7236450" y="4795764"/>
            <a:ext cx="1156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10 – 2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249706" y="6192720"/>
            <a:ext cx="1152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76 – 9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5730355" y="10647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5928361" y="290038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5900314" y="150343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912029" y="430129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734893" y="570052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5837387" y="604899"/>
            <a:ext cx="1181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69 + 4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16304" y="2001854"/>
            <a:ext cx="1000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4 + 3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726782" y="339880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Suplexmentary Comic NC" pitchFamily="66" charset="0"/>
              </a:rPr>
              <a:t>25 + 7 + 5 =</a:t>
            </a:r>
            <a:endParaRPr lang="fr-CH" sz="1800" dirty="0">
              <a:latin typeface="Suplexmentary Comic NC" pitchFamily="66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5838557" y="4795764"/>
            <a:ext cx="1156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10 – 9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5841394" y="6192720"/>
            <a:ext cx="1173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65 – 8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4306408" y="11186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4504414" y="290577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476367" y="150882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488082" y="430668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4310946" y="570591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4427866" y="610289"/>
            <a:ext cx="1152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73 + 8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4514798" y="2007244"/>
            <a:ext cx="955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8 + 1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4270775" y="3404199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Suplexmentary Comic NC" pitchFamily="66" charset="0"/>
              </a:rPr>
              <a:t>36 + 8 + 4 =</a:t>
            </a:r>
            <a:endParaRPr lang="fr-CH" sz="1800" dirty="0">
              <a:latin typeface="Suplexmentary Comic NC" pitchFamily="66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4414610" y="4801154"/>
            <a:ext cx="1156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10 – 8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4425462" y="6198110"/>
            <a:ext cx="1157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24 – 6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2897109" y="10647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3095115" y="290038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3067068" y="150343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3078783" y="430129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2901647" y="570052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3005743" y="604899"/>
            <a:ext cx="1178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34 + 9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3108706" y="2001854"/>
            <a:ext cx="949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7 + 2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2885521" y="3398809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Suplexmentary Comic NC" pitchFamily="66" charset="0"/>
              </a:rPr>
              <a:t>51 + 9 + 3 =</a:t>
            </a:r>
            <a:endParaRPr lang="fr-CH" sz="1800" dirty="0">
              <a:latin typeface="Suplexmentary Comic NC" pitchFamily="66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3005311" y="4795764"/>
            <a:ext cx="1156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10 – 7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3005743" y="6192720"/>
            <a:ext cx="1178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53 – 6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1475110" y="10647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1673116" y="290038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1645069" y="150343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1656784" y="430129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1479648" y="570052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1591760" y="604899"/>
            <a:ext cx="1162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58 + 5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20" name="ZoneTexte 119"/>
          <p:cNvSpPr txBox="1"/>
          <p:nvPr/>
        </p:nvSpPr>
        <p:spPr>
          <a:xfrm>
            <a:off x="1659456" y="2001854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4 + 6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1457911" y="3398809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Suplexmentary Comic NC" pitchFamily="66" charset="0"/>
              </a:rPr>
              <a:t>43 + 5 + 7 =</a:t>
            </a:r>
            <a:endParaRPr lang="fr-CH" sz="1800" dirty="0">
              <a:latin typeface="Suplexmentary Comic NC" pitchFamily="66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1576099" y="4795764"/>
            <a:ext cx="1170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10 – 6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1611798" y="6192720"/>
            <a:ext cx="1122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41 – 5 =</a:t>
            </a:r>
            <a:endParaRPr lang="fr-CH" sz="2000" dirty="0">
              <a:latin typeface="Suplexmentary Comic N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89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e 52"/>
          <p:cNvGrpSpPr/>
          <p:nvPr/>
        </p:nvGrpSpPr>
        <p:grpSpPr>
          <a:xfrm>
            <a:off x="71760" y="72058"/>
            <a:ext cx="9865096" cy="6984776"/>
            <a:chOff x="71760" y="72058"/>
            <a:chExt cx="9865096" cy="6984776"/>
          </a:xfrm>
        </p:grpSpPr>
        <p:sp>
          <p:nvSpPr>
            <p:cNvPr id="2" name="Rectangle 1"/>
            <p:cNvSpPr/>
            <p:nvPr/>
          </p:nvSpPr>
          <p:spPr>
            <a:xfrm>
              <a:off x="71760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481059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890359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299658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708958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118257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527557" y="72058"/>
              <a:ext cx="1409299" cy="1396955"/>
            </a:xfrm>
            <a:prstGeom prst="rect">
              <a:avLst/>
            </a:pr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1760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81059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90359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299658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08958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18257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27557" y="1469013"/>
              <a:ext cx="1409299" cy="1396955"/>
            </a:xfrm>
            <a:prstGeom prst="rect">
              <a:avLst/>
            </a:prstGeom>
            <a:solidFill>
              <a:srgbClr val="CCEC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760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481059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890359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299658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708958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18257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527557" y="2865968"/>
              <a:ext cx="1409299" cy="1396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760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481059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890359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299658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708958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118257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527557" y="4262923"/>
              <a:ext cx="1409299" cy="139695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1760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481059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890359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299658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08958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118257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8527557" y="5659879"/>
              <a:ext cx="1409299" cy="1396955"/>
            </a:xfrm>
            <a:prstGeom prst="rect">
              <a:avLst/>
            </a:prstGeom>
            <a:solidFill>
              <a:srgbClr val="CC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54" name="ZoneTexte 53"/>
          <p:cNvSpPr txBox="1"/>
          <p:nvPr/>
        </p:nvSpPr>
        <p:spPr>
          <a:xfrm>
            <a:off x="90163" y="115211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288169" y="2909121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260122" y="1512166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271837" y="4310030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94701" y="5709254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14026" y="613633"/>
            <a:ext cx="114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25 + 8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284126" y="2010588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5 + 5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89796" y="3407543"/>
            <a:ext cx="1396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Suplexmentary Comic NC" pitchFamily="66" charset="0"/>
              </a:rPr>
              <a:t>46 + 11 + 4 =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282523" y="4804498"/>
            <a:ext cx="987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9 – 5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197195" y="6201454"/>
            <a:ext cx="1181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33 – 8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8576414" y="119566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8774420" y="2913476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8746373" y="151652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8758088" y="4314385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580952" y="5713609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8690659" y="617988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45 + 9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8757554" y="2014943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6 + 2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8572040" y="3411898"/>
            <a:ext cx="1404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Suplexmentary Comic NC" pitchFamily="66" charset="0"/>
              </a:rPr>
              <a:t>47 + 18 </a:t>
            </a:r>
            <a:r>
              <a:rPr lang="fr-CH" sz="1600" smtClean="0">
                <a:latin typeface="Suplexmentary Comic NC" pitchFamily="66" charset="0"/>
              </a:rPr>
              <a:t>+ 3 </a:t>
            </a:r>
            <a:r>
              <a:rPr lang="fr-CH" sz="1600" dirty="0" smtClean="0">
                <a:latin typeface="Suplexmentary Comic NC" pitchFamily="66" charset="0"/>
              </a:rPr>
              <a:t>=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8763164" y="4808853"/>
            <a:ext cx="998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8 – 3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8699476" y="6205809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82 – 4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28248" y="10647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7326254" y="290038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298207" y="150343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309922" y="430129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7132786" y="570052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248106" y="604899"/>
            <a:ext cx="1156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86 + 7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7319807" y="2001854"/>
            <a:ext cx="989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5 + 5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099831" y="3398809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Suplexmentary Comic NC" pitchFamily="66" charset="0"/>
              </a:rPr>
              <a:t>19 + 11 + 12 =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7341447" y="4795764"/>
            <a:ext cx="946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7 – 2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267339" y="6192720"/>
            <a:ext cx="1117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77 – 9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5730355" y="10647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5928361" y="290038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5900314" y="150343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912029" y="430129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734893" y="570052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5839791" y="604899"/>
            <a:ext cx="1176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68 + 5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16304" y="2001854"/>
            <a:ext cx="1000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4 + 4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734798" y="3398809"/>
            <a:ext cx="1386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Suplexmentary Comic NC" pitchFamily="66" charset="0"/>
              </a:rPr>
              <a:t>27 + 15 + 3 =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5919509" y="4795764"/>
            <a:ext cx="994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9 – 4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5834180" y="6192720"/>
            <a:ext cx="1188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66 – 9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4306408" y="11186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4504414" y="290577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476367" y="150882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488082" y="430668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4310946" y="570591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4440690" y="610289"/>
            <a:ext cx="1127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72 + 9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4504379" y="2007244"/>
            <a:ext cx="976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8 + 2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4292418" y="3404199"/>
            <a:ext cx="1423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Suplexmentary Comic NC" pitchFamily="66" charset="0"/>
              </a:rPr>
              <a:t>35 + 5 + 13 =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4495562" y="4801154"/>
            <a:ext cx="994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>
                <a:latin typeface="Suplexmentary Comic NC" pitchFamily="66" charset="0"/>
              </a:rPr>
              <a:t>9</a:t>
            </a:r>
            <a:r>
              <a:rPr lang="fr-CH" sz="2000" dirty="0" smtClean="0">
                <a:latin typeface="Suplexmentary Comic NC" pitchFamily="66" charset="0"/>
              </a:rPr>
              <a:t> – 8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4445500" y="6198110"/>
            <a:ext cx="111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25 – 7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2897109" y="10647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3095115" y="290038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3067068" y="150343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3078783" y="430129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2901647" y="570052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3002538" y="604899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33 + 9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3095882" y="2001854"/>
            <a:ext cx="974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7 + 3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2960861" y="3398809"/>
            <a:ext cx="12682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Suplexmentary Comic NC" pitchFamily="66" charset="0"/>
              </a:rPr>
              <a:t>61 + 7 + 9 =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3083859" y="4795764"/>
            <a:ext cx="998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9 – 7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3026582" y="6192720"/>
            <a:ext cx="1136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54 – 7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1475110" y="10647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1673116" y="2900387"/>
            <a:ext cx="9845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Calculs malins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1645069" y="1503432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dirty="0" smtClean="0">
                <a:latin typeface="Suplexmentary Comic NC" pitchFamily="66" charset="0"/>
              </a:rPr>
              <a:t>+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1656784" y="430129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Répertoires </a:t>
            </a:r>
            <a:r>
              <a:rPr lang="fr-CH" sz="1600" b="1" dirty="0" smtClean="0">
                <a:latin typeface="Suplexmentary Comic NC" pitchFamily="66" charset="0"/>
              </a:rPr>
              <a:t>-</a:t>
            </a:r>
            <a:endParaRPr lang="fr-CH" sz="1600" b="1" dirty="0">
              <a:latin typeface="Suplexmentary Comic NC" pitchFamily="66" charset="0"/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1479648" y="5700520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smtClean="0">
                <a:latin typeface="Suplexmentary Comic NC" pitchFamily="66" charset="0"/>
              </a:rPr>
              <a:t>Passage à la dizaine</a:t>
            </a:r>
            <a:endParaRPr lang="fr-CH" sz="1000" dirty="0">
              <a:latin typeface="Suplexmentary Comic NC" pitchFamily="66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1598172" y="604899"/>
            <a:ext cx="1149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57 + 6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20" name="ZoneTexte 119"/>
          <p:cNvSpPr txBox="1"/>
          <p:nvPr/>
        </p:nvSpPr>
        <p:spPr>
          <a:xfrm>
            <a:off x="1659456" y="2001854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4 + 2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1470736" y="3398809"/>
            <a:ext cx="1404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Suplexmentary Comic NC" pitchFamily="66" charset="0"/>
              </a:rPr>
              <a:t>52 + 8 + 14 =</a:t>
            </a:r>
            <a:endParaRPr lang="fr-CH" sz="1600" dirty="0">
              <a:latin typeface="Suplexmentary Comic NC" pitchFamily="66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1660257" y="4795764"/>
            <a:ext cx="1002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8 – 6 =</a:t>
            </a:r>
            <a:endParaRPr lang="fr-CH" sz="2000" dirty="0">
              <a:latin typeface="Suplexmentary Comic NC" pitchFamily="66" charset="0"/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1594165" y="6192720"/>
            <a:ext cx="1157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Suplexmentary Comic NC" pitchFamily="66" charset="0"/>
              </a:rPr>
              <a:t>42 – 6 =</a:t>
            </a:r>
            <a:endParaRPr lang="fr-CH" sz="2000" dirty="0">
              <a:latin typeface="Suplexmentary Comic N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469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506</Words>
  <Application>Microsoft Office PowerPoint</Application>
  <PresentationFormat>Personnalisé</PresentationFormat>
  <Paragraphs>142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6</cp:revision>
  <dcterms:created xsi:type="dcterms:W3CDTF">2012-10-04T13:39:56Z</dcterms:created>
  <dcterms:modified xsi:type="dcterms:W3CDTF">2012-10-04T14:10:54Z</dcterms:modified>
</cp:coreProperties>
</file>