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éronique Lacour" userId="be1275e743b3e910" providerId="LiveId" clId="{2733A5AE-53C7-4089-A9D3-54C602927EAF}"/>
    <pc:docChg chg="undo custSel addSld modSld">
      <pc:chgData name="Véronique Lacour" userId="be1275e743b3e910" providerId="LiveId" clId="{2733A5AE-53C7-4089-A9D3-54C602927EAF}" dt="2021-02-10T08:59:00.805" v="77" actId="14100"/>
      <pc:docMkLst>
        <pc:docMk/>
      </pc:docMkLst>
      <pc:sldChg chg="addSp delSp modSp new mod">
        <pc:chgData name="Véronique Lacour" userId="be1275e743b3e910" providerId="LiveId" clId="{2733A5AE-53C7-4089-A9D3-54C602927EAF}" dt="2021-02-10T08:57:57.983" v="71" actId="478"/>
        <pc:sldMkLst>
          <pc:docMk/>
          <pc:sldMk cId="798162453" sldId="272"/>
        </pc:sldMkLst>
        <pc:picChg chg="add mod">
          <ac:chgData name="Véronique Lacour" userId="be1275e743b3e910" providerId="LiveId" clId="{2733A5AE-53C7-4089-A9D3-54C602927EAF}" dt="2021-02-10T08:46:40.429" v="7" actId="14100"/>
          <ac:picMkLst>
            <pc:docMk/>
            <pc:sldMk cId="798162453" sldId="272"/>
            <ac:picMk id="2" creationId="{55F29EED-E0E7-4E29-A456-996B54C5F56F}"/>
          </ac:picMkLst>
        </pc:picChg>
        <pc:picChg chg="add mod">
          <ac:chgData name="Véronique Lacour" userId="be1275e743b3e910" providerId="LiveId" clId="{2733A5AE-53C7-4089-A9D3-54C602927EAF}" dt="2021-02-10T08:47:39.162" v="11" actId="208"/>
          <ac:picMkLst>
            <pc:docMk/>
            <pc:sldMk cId="798162453" sldId="272"/>
            <ac:picMk id="3" creationId="{40A1E9C2-4068-46B1-82CF-F6E324941A6C}"/>
          </ac:picMkLst>
        </pc:picChg>
        <pc:picChg chg="add del mod">
          <ac:chgData name="Véronique Lacour" userId="be1275e743b3e910" providerId="LiveId" clId="{2733A5AE-53C7-4089-A9D3-54C602927EAF}" dt="2021-02-10T08:57:57.983" v="71" actId="478"/>
          <ac:picMkLst>
            <pc:docMk/>
            <pc:sldMk cId="798162453" sldId="272"/>
            <ac:picMk id="4" creationId="{9E649B4F-D1AD-47E7-B8CE-11D3801CA987}"/>
          </ac:picMkLst>
        </pc:picChg>
        <pc:picChg chg="add mod">
          <ac:chgData name="Véronique Lacour" userId="be1275e743b3e910" providerId="LiveId" clId="{2733A5AE-53C7-4089-A9D3-54C602927EAF}" dt="2021-02-10T08:52:18.521" v="41" actId="208"/>
          <ac:picMkLst>
            <pc:docMk/>
            <pc:sldMk cId="798162453" sldId="272"/>
            <ac:picMk id="5" creationId="{CECD9FFF-9746-484F-ACFE-D4EBC65C0F1A}"/>
          </ac:picMkLst>
        </pc:picChg>
      </pc:sldChg>
      <pc:sldChg chg="addSp modSp new mod">
        <pc:chgData name="Véronique Lacour" userId="be1275e743b3e910" providerId="LiveId" clId="{2733A5AE-53C7-4089-A9D3-54C602927EAF}" dt="2021-02-10T08:54:47.912" v="57" actId="208"/>
        <pc:sldMkLst>
          <pc:docMk/>
          <pc:sldMk cId="293484829" sldId="273"/>
        </pc:sldMkLst>
        <pc:picChg chg="add mod">
          <ac:chgData name="Véronique Lacour" userId="be1275e743b3e910" providerId="LiveId" clId="{2733A5AE-53C7-4089-A9D3-54C602927EAF}" dt="2021-02-10T08:48:29.203" v="17" actId="208"/>
          <ac:picMkLst>
            <pc:docMk/>
            <pc:sldMk cId="293484829" sldId="273"/>
            <ac:picMk id="2" creationId="{6EC0317B-75A1-4C91-B1CE-8A24735A58D5}"/>
          </ac:picMkLst>
        </pc:picChg>
        <pc:picChg chg="add mod">
          <ac:chgData name="Véronique Lacour" userId="be1275e743b3e910" providerId="LiveId" clId="{2733A5AE-53C7-4089-A9D3-54C602927EAF}" dt="2021-02-10T08:54:39.936" v="54" actId="14100"/>
          <ac:picMkLst>
            <pc:docMk/>
            <pc:sldMk cId="293484829" sldId="273"/>
            <ac:picMk id="3" creationId="{7CC77913-9408-4ED2-BACF-D4F1627F3030}"/>
          </ac:picMkLst>
        </pc:picChg>
        <pc:picChg chg="add mod">
          <ac:chgData name="Véronique Lacour" userId="be1275e743b3e910" providerId="LiveId" clId="{2733A5AE-53C7-4089-A9D3-54C602927EAF}" dt="2021-02-10T08:53:05.216" v="45" actId="208"/>
          <ac:picMkLst>
            <pc:docMk/>
            <pc:sldMk cId="293484829" sldId="273"/>
            <ac:picMk id="4" creationId="{77B2864C-4C29-4EA3-8BA0-492F545701D0}"/>
          </ac:picMkLst>
        </pc:picChg>
        <pc:picChg chg="add mod">
          <ac:chgData name="Véronique Lacour" userId="be1275e743b3e910" providerId="LiveId" clId="{2733A5AE-53C7-4089-A9D3-54C602927EAF}" dt="2021-02-10T08:54:47.912" v="57" actId="208"/>
          <ac:picMkLst>
            <pc:docMk/>
            <pc:sldMk cId="293484829" sldId="273"/>
            <ac:picMk id="5" creationId="{CA19B458-C278-492F-A737-F10856928E25}"/>
          </ac:picMkLst>
        </pc:picChg>
      </pc:sldChg>
      <pc:sldChg chg="addSp modSp new mod">
        <pc:chgData name="Véronique Lacour" userId="be1275e743b3e910" providerId="LiveId" clId="{2733A5AE-53C7-4089-A9D3-54C602927EAF}" dt="2021-02-10T08:59:00.805" v="77" actId="14100"/>
        <pc:sldMkLst>
          <pc:docMk/>
          <pc:sldMk cId="1599571351" sldId="274"/>
        </pc:sldMkLst>
        <pc:picChg chg="add mod">
          <ac:chgData name="Véronique Lacour" userId="be1275e743b3e910" providerId="LiveId" clId="{2733A5AE-53C7-4089-A9D3-54C602927EAF}" dt="2021-02-10T08:58:50.622" v="74" actId="1076"/>
          <ac:picMkLst>
            <pc:docMk/>
            <pc:sldMk cId="1599571351" sldId="274"/>
            <ac:picMk id="2" creationId="{3F1D13E2-2735-4F08-9028-926B88D5D5AF}"/>
          </ac:picMkLst>
        </pc:picChg>
        <pc:picChg chg="add mod">
          <ac:chgData name="Véronique Lacour" userId="be1275e743b3e910" providerId="LiveId" clId="{2733A5AE-53C7-4089-A9D3-54C602927EAF}" dt="2021-02-10T08:51:17.692" v="37" actId="208"/>
          <ac:picMkLst>
            <pc:docMk/>
            <pc:sldMk cId="1599571351" sldId="274"/>
            <ac:picMk id="3" creationId="{4D73F9DC-09C0-4526-8BF9-4EB160DB19BA}"/>
          </ac:picMkLst>
        </pc:picChg>
        <pc:picChg chg="add mod">
          <ac:chgData name="Véronique Lacour" userId="be1275e743b3e910" providerId="LiveId" clId="{2733A5AE-53C7-4089-A9D3-54C602927EAF}" dt="2021-02-10T08:58:53.637" v="75" actId="1076"/>
          <ac:picMkLst>
            <pc:docMk/>
            <pc:sldMk cId="1599571351" sldId="274"/>
            <ac:picMk id="4" creationId="{98F235AF-4FF3-4284-A674-7A45508F2FE5}"/>
          </ac:picMkLst>
        </pc:picChg>
        <pc:picChg chg="add mod">
          <ac:chgData name="Véronique Lacour" userId="be1275e743b3e910" providerId="LiveId" clId="{2733A5AE-53C7-4089-A9D3-54C602927EAF}" dt="2021-02-10T08:59:00.805" v="77" actId="14100"/>
          <ac:picMkLst>
            <pc:docMk/>
            <pc:sldMk cId="1599571351" sldId="274"/>
            <ac:picMk id="5" creationId="{3995C627-0834-4C08-BBA9-D8560CE73604}"/>
          </ac:picMkLst>
        </pc:picChg>
      </pc:sldChg>
      <pc:sldChg chg="addSp modSp new mod">
        <pc:chgData name="Véronique Lacour" userId="be1275e743b3e910" providerId="LiveId" clId="{2733A5AE-53C7-4089-A9D3-54C602927EAF}" dt="2021-02-10T08:57:50.568" v="70" actId="1076"/>
        <pc:sldMkLst>
          <pc:docMk/>
          <pc:sldMk cId="3843239553" sldId="275"/>
        </pc:sldMkLst>
        <pc:picChg chg="add mod">
          <ac:chgData name="Véronique Lacour" userId="be1275e743b3e910" providerId="LiveId" clId="{2733A5AE-53C7-4089-A9D3-54C602927EAF}" dt="2021-02-10T08:53:57.780" v="50" actId="208"/>
          <ac:picMkLst>
            <pc:docMk/>
            <pc:sldMk cId="3843239553" sldId="275"/>
            <ac:picMk id="2" creationId="{AEF30D79-9BB3-4F9D-804A-DA57848EA3C2}"/>
          </ac:picMkLst>
        </pc:picChg>
        <pc:picChg chg="add mod">
          <ac:chgData name="Véronique Lacour" userId="be1275e743b3e910" providerId="LiveId" clId="{2733A5AE-53C7-4089-A9D3-54C602927EAF}" dt="2021-02-10T08:55:24.041" v="61" actId="208"/>
          <ac:picMkLst>
            <pc:docMk/>
            <pc:sldMk cId="3843239553" sldId="275"/>
            <ac:picMk id="3" creationId="{F45EC3C0-35F5-47AC-A1E8-D69922FBE204}"/>
          </ac:picMkLst>
        </pc:picChg>
        <pc:picChg chg="add mod">
          <ac:chgData name="Véronique Lacour" userId="be1275e743b3e910" providerId="LiveId" clId="{2733A5AE-53C7-4089-A9D3-54C602927EAF}" dt="2021-02-10T08:57:50.568" v="70" actId="1076"/>
          <ac:picMkLst>
            <pc:docMk/>
            <pc:sldMk cId="3843239553" sldId="275"/>
            <ac:picMk id="4" creationId="{17C74B6E-C554-4325-B1B4-A4454AD2BEF7}"/>
          </ac:picMkLst>
        </pc:picChg>
      </pc:sldChg>
    </pc:docChg>
  </pc:docChgLst>
  <pc:docChgLst>
    <pc:chgData name="Véronique Lacour" userId="be1275e743b3e910" providerId="LiveId" clId="{80A0175E-D2B5-4ED4-B527-13E9E4D9834B}"/>
    <pc:docChg chg="custSel modSld">
      <pc:chgData name="Véronique Lacour" userId="be1275e743b3e910" providerId="LiveId" clId="{80A0175E-D2B5-4ED4-B527-13E9E4D9834B}" dt="2022-05-13T11:22:02.386" v="0" actId="478"/>
      <pc:docMkLst>
        <pc:docMk/>
      </pc:docMkLst>
      <pc:sldChg chg="delSp mod">
        <pc:chgData name="Véronique Lacour" userId="be1275e743b3e910" providerId="LiveId" clId="{80A0175E-D2B5-4ED4-B527-13E9E4D9834B}" dt="2022-05-13T11:22:02.386" v="0" actId="478"/>
        <pc:sldMkLst>
          <pc:docMk/>
          <pc:sldMk cId="2004540578" sldId="256"/>
        </pc:sldMkLst>
        <pc:spChg chg="del">
          <ac:chgData name="Véronique Lacour" userId="be1275e743b3e910" providerId="LiveId" clId="{80A0175E-D2B5-4ED4-B527-13E9E4D9834B}" dt="2022-05-13T11:22:02.386" v="0" actId="478"/>
          <ac:spMkLst>
            <pc:docMk/>
            <pc:sldMk cId="2004540578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5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6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4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3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36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05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4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74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9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4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B00E-46EA-4067-A945-7BA6FFD17D47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animaux mangent-ils tous la </a:t>
            </a:r>
            <a:r>
              <a:rPr lang="fr-FR"/>
              <a:t>même chose?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54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fotocommunity.fr/photos/animaux/animaux-sauvages/gecko-mange-fourmi-028672fb-90e5-4e57-b1a3-6c0f034e95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853"/>
            <a:ext cx="7704856" cy="65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6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mage-fond-ecran.fr/resize.php?id=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20955" cy="53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6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bel-viande-limousine.fr/tl_files/label-viande-limousine/contenu/galeries/galerie_accueil_numero_une/JCD_8076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469328" cy="56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0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rtl.fr/online/image/2013/0711/7763040611_des-vautours-mangent-un-animal-mort-le-29-juillet-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85723" cy="53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7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0.gstatic.com/images?q=tbn:ANd9GcTbrwFrl5U9-Wq2xOcMzvKe9TMUziWCiV_1c8uORl84GhMm-tVb1DlknZNg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358"/>
            <a:ext cx="8352928" cy="62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3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iedefish.files.wordpress.com/2012/11/ours_poi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358"/>
            <a:ext cx="8424936" cy="62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6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huffpost.com/gen/966045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10"/>
            <a:ext cx="8424936" cy="53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F29EED-E0E7-4E29-A456-996B54C5F56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48493" r="63840" b="34814"/>
          <a:stretch/>
        </p:blipFill>
        <p:spPr bwMode="auto">
          <a:xfrm>
            <a:off x="395536" y="260649"/>
            <a:ext cx="2925909" cy="31683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A1E9C2-4068-46B1-82CF-F6E324941A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7" t="35240" r="12950" b="51849"/>
          <a:stretch/>
        </p:blipFill>
        <p:spPr bwMode="auto">
          <a:xfrm rot="10800000">
            <a:off x="395536" y="3861048"/>
            <a:ext cx="3686501" cy="249155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CD9FFF-9746-484F-ACFE-D4EBC65C0F1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21250" r="62755" b="63889"/>
          <a:stretch/>
        </p:blipFill>
        <p:spPr bwMode="auto">
          <a:xfrm>
            <a:off x="4747233" y="3473971"/>
            <a:ext cx="2986241" cy="28786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16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EF30D79-9BB3-4F9D-804A-DA57848EA3C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8" t="20716" r="13511" b="62251"/>
          <a:stretch/>
        </p:blipFill>
        <p:spPr bwMode="auto">
          <a:xfrm>
            <a:off x="648568" y="476672"/>
            <a:ext cx="3914325" cy="32198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5EC3C0-35F5-47AC-A1E8-D69922FBE20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7" t="4988" r="4027" b="79860"/>
          <a:stretch/>
        </p:blipFill>
        <p:spPr bwMode="auto">
          <a:xfrm rot="10800000">
            <a:off x="648568" y="4077072"/>
            <a:ext cx="5403974" cy="241988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C74B6E-C554-4325-B1B4-A4454AD2BEF7}"/>
              </a:ext>
            </a:extLst>
          </p:cNvPr>
          <p:cNvPicPr/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48064" r="9392" b="32921"/>
          <a:stretch/>
        </p:blipFill>
        <p:spPr bwMode="auto">
          <a:xfrm>
            <a:off x="4860032" y="476672"/>
            <a:ext cx="3914325" cy="27742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23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C0317B-75A1-4C91-B1CE-8A24735A58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61499" r="56396" b="18627"/>
          <a:stretch/>
        </p:blipFill>
        <p:spPr bwMode="auto">
          <a:xfrm rot="10800000">
            <a:off x="611560" y="476671"/>
            <a:ext cx="3312368" cy="295643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C77913-9408-4ED2-BACF-D4F1627F303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3863" r="57683" b="72446"/>
          <a:stretch/>
        </p:blipFill>
        <p:spPr bwMode="auto">
          <a:xfrm rot="10800000">
            <a:off x="4571680" y="476671"/>
            <a:ext cx="2607450" cy="297081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7B2864C-4C29-4EA3-8BA0-492F545701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76493" r="53360" b="5545"/>
          <a:stretch/>
        </p:blipFill>
        <p:spPr bwMode="auto">
          <a:xfrm>
            <a:off x="611559" y="4005064"/>
            <a:ext cx="3767933" cy="24973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19B458-C278-492F-A737-F10856928E2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5" t="75676" r="18584" b="5855"/>
          <a:stretch/>
        </p:blipFill>
        <p:spPr bwMode="auto">
          <a:xfrm>
            <a:off x="6012160" y="3827949"/>
            <a:ext cx="2232248" cy="26744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48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lbum.aufeminin.com/album/D20060404/178733_TO2PGHYG6LW4VKY1XAJQZTWQT2HIEZ_87xxmkywtknu9s1_H22064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130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F1D13E2-2735-4F08-9028-926B88D5D5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34440" r="62976" b="46703"/>
          <a:stretch/>
        </p:blipFill>
        <p:spPr bwMode="auto">
          <a:xfrm rot="10800000">
            <a:off x="467544" y="342019"/>
            <a:ext cx="2264196" cy="31683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73F9DC-09C0-4526-8BF9-4EB160DB19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0" t="61250" r="11269" b="23194"/>
          <a:stretch/>
        </p:blipFill>
        <p:spPr bwMode="auto">
          <a:xfrm rot="10800000">
            <a:off x="3923928" y="332656"/>
            <a:ext cx="3781071" cy="282334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F235AF-4FF3-4284-A674-7A45508F2FE5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33056"/>
            <a:ext cx="2407947" cy="2535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95C627-0834-4C08-BBA9-D8560CE73604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10" y="3258682"/>
            <a:ext cx="2407947" cy="3210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957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ip-blog.com/photos/medias/1109/AnimalsWorld-vip-blog-com-621595tigre_qui_m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83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9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.img.v4.skyrock.net/5375/83655375/pics/3093092661_1_3_aKr4pi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124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0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noeil.files.wordpress.com/2010/05/lion-zeb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599883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5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.wat.tv/image/ecureuil-mignon-qui-mange_3exxh_3ib2x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8412425" cy="47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0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cdn.pratique.fr/sites/default/files/articles/alligator-dej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3375"/>
            <a:ext cx="8424936" cy="56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6.storage.canalblog.com/60/22/445936/2657301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126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forwallpaper.com/files/thumbs/list/23/233482__cute-squirrel-eating-berries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8466649" cy="52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20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Affichage à l'écran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Les animaux mangent-ils tous la même chose?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Véronique Lacour</cp:lastModifiedBy>
  <cp:revision>2</cp:revision>
  <dcterms:created xsi:type="dcterms:W3CDTF">2015-02-20T16:48:59Z</dcterms:created>
  <dcterms:modified xsi:type="dcterms:W3CDTF">2022-05-13T11:22:12Z</dcterms:modified>
</cp:coreProperties>
</file>