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06135-AB04-4D4D-BBB3-F4DDDD03292F}" type="datetimeFigureOut">
              <a:rPr lang="fr-FR" smtClean="0"/>
              <a:pPr/>
              <a:t>03/08/2016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20FBC-2550-4265-9B2E-CBF3E30D407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371600">
                <a:tc>
                  <a:txBody>
                    <a:bodyPr/>
                    <a:lstStyle/>
                    <a:p>
                      <a:pPr algn="ctr"/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30 + 20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80 + 30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70 + 30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30 + 50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40 + 60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90 +</a:t>
                      </a:r>
                      <a:r>
                        <a:rPr lang="fr-FR" sz="30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20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40 + 40</a:t>
                      </a:r>
                      <a:r>
                        <a:rPr lang="fr-FR" sz="30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70 + 10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60 +</a:t>
                      </a:r>
                      <a:r>
                        <a:rPr lang="fr-FR" sz="30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50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000" b="1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20</a:t>
                      </a:r>
                      <a:r>
                        <a:rPr lang="fr-FR" sz="3000" b="1" baseline="0" dirty="0" smtClean="0">
                          <a:solidFill>
                            <a:schemeClr val="tx1"/>
                          </a:solidFill>
                          <a:latin typeface="Andika Basic" pitchFamily="2" charset="0"/>
                        </a:rPr>
                        <a:t> + 40 =</a:t>
                      </a:r>
                      <a:endParaRPr lang="fr-FR" sz="3000" b="1" dirty="0">
                        <a:solidFill>
                          <a:schemeClr val="tx1"/>
                        </a:solidFill>
                        <a:latin typeface="Andika Basic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20 + 70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90 + 30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50 + 50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90 + 80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30 + 60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50 + 60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90 + 40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60 + 30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50 + 80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80 + 70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60 + 70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80 + 80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40 + 30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90 + 50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ndika Basic" pitchFamily="2" charset="0"/>
                          <a:ea typeface="+mn-ea"/>
                          <a:cs typeface="+mn-cs"/>
                        </a:rPr>
                        <a:t>80 + 40 =</a:t>
                      </a:r>
                      <a:endParaRPr kumimoji="0" lang="fr-FR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ndika Basic" pitchFamily="2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100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</dc:creator>
  <cp:lastModifiedBy>Sophie</cp:lastModifiedBy>
  <cp:revision>10</cp:revision>
  <dcterms:created xsi:type="dcterms:W3CDTF">2016-08-02T13:08:55Z</dcterms:created>
  <dcterms:modified xsi:type="dcterms:W3CDTF">2016-08-03T12:01:22Z</dcterms:modified>
</cp:coreProperties>
</file>