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fr-FR" sz="30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30 + 20 =</a:t>
                      </a:r>
                      <a:endParaRPr lang="fr-FR" sz="30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80 + 30 =</a:t>
                      </a:r>
                      <a:endParaRPr lang="fr-FR" sz="30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70 + 30 =</a:t>
                      </a:r>
                      <a:endParaRPr lang="fr-FR" sz="30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30 + 50 =</a:t>
                      </a:r>
                      <a:endParaRPr lang="fr-FR" sz="30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40 + 60 =</a:t>
                      </a:r>
                      <a:endParaRPr lang="fr-FR" sz="30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90 +</a:t>
                      </a:r>
                      <a:r>
                        <a:rPr lang="fr-FR" sz="30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20 =</a:t>
                      </a:r>
                      <a:endParaRPr lang="fr-FR" sz="30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40 + 40</a:t>
                      </a:r>
                      <a:r>
                        <a:rPr lang="fr-FR" sz="30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=</a:t>
                      </a:r>
                      <a:endParaRPr lang="fr-FR" sz="30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70 + 10 =</a:t>
                      </a:r>
                      <a:endParaRPr lang="fr-FR" sz="30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60 +</a:t>
                      </a:r>
                      <a:r>
                        <a:rPr lang="fr-FR" sz="30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50 =</a:t>
                      </a:r>
                      <a:endParaRPr lang="fr-FR" sz="30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0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20</a:t>
                      </a:r>
                      <a:r>
                        <a:rPr lang="fr-FR" sz="30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+ 40 =</a:t>
                      </a:r>
                      <a:endParaRPr lang="fr-FR" sz="30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20 + 70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90 + 30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50 + 50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90 + 80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30 + 60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50 + 60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90 + 40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60 + 30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50 + 80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80 + 70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60 + 70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80 + 80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40 + 30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90 + 50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80 + 40 =</a:t>
                      </a:r>
                      <a:endParaRPr kumimoji="0" lang="fr-FR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100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Sophie</dc:creator>
  <cp:lastModifiedBy>Sophie</cp:lastModifiedBy>
  <cp:revision>10</cp:revision>
  <dcterms:created xsi:type="dcterms:W3CDTF">2016-08-02T13:08:55Z</dcterms:created>
  <dcterms:modified xsi:type="dcterms:W3CDTF">2016-08-03T12:01:22Z</dcterms:modified>
</cp:coreProperties>
</file>