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1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E6B5-7DA9-4508-9364-6F6F1D0071A0}" type="datetimeFigureOut">
              <a:rPr lang="fr-FR" smtClean="0"/>
              <a:pPr/>
              <a:t>01/04/2013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0" y="107504"/>
            <a:ext cx="2996952" cy="539552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Prénom : 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................................................................</a:t>
            </a:r>
            <a:endParaRPr lang="fr-FR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780928" y="179512"/>
            <a:ext cx="3912815" cy="539552"/>
          </a:xfrm>
          <a:prstGeom prst="round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>
                <a:solidFill>
                  <a:schemeClr val="tx1"/>
                </a:solidFill>
                <a:latin typeface="BadaBoom BB" pitchFamily="34" charset="0"/>
              </a:rPr>
              <a:t>Cherchez l’erreur!               </a:t>
            </a:r>
            <a:endParaRPr lang="fr-FR" sz="2800" dirty="0">
              <a:solidFill>
                <a:schemeClr val="tx1"/>
              </a:solidFill>
              <a:latin typeface="BadaBoom BB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052736" y="755576"/>
            <a:ext cx="4128838" cy="494531"/>
          </a:xfrm>
          <a:prstGeom prst="wedgeRoundRectCallout">
            <a:avLst>
              <a:gd name="adj1" fmla="val 57428"/>
              <a:gd name="adj2" fmla="val -29849"/>
              <a:gd name="adj3" fmla="val 16667"/>
            </a:avLst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Trouve les 5 erreurs contenues dans chaque phrase. Souligne-les. Puis recopie la phrase sans erreur.</a:t>
            </a:r>
            <a:endParaRPr lang="fr-FR" sz="1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pSp>
        <p:nvGrpSpPr>
          <p:cNvPr id="2" name="Groupe 44"/>
          <p:cNvGrpSpPr/>
          <p:nvPr/>
        </p:nvGrpSpPr>
        <p:grpSpPr>
          <a:xfrm>
            <a:off x="-1042" y="1403648"/>
            <a:ext cx="6858000" cy="1584176"/>
            <a:chOff x="-2084" y="1403648"/>
            <a:chExt cx="6858000" cy="1584176"/>
          </a:xfrm>
        </p:grpSpPr>
        <p:pic>
          <p:nvPicPr>
            <p:cNvPr id="13" name="Picture 6" descr="http://www.ac-nice.fr/ia83/ienstraphaelfrejus/spip/IMG/File/TICE/polices/seyes_8lignes.jpg"/>
            <p:cNvPicPr>
              <a:picLocks noChangeAspect="1" noChangeArrowheads="1"/>
            </p:cNvPicPr>
            <p:nvPr/>
          </p:nvPicPr>
          <p:blipFill>
            <a:blip r:embed="rId2" cstate="print"/>
            <a:srcRect l="2230" t="6213" r="2532" b="67049"/>
            <a:stretch>
              <a:fillRect/>
            </a:stretch>
          </p:blipFill>
          <p:spPr bwMode="auto">
            <a:xfrm>
              <a:off x="-2084" y="1835696"/>
              <a:ext cx="6858000" cy="952500"/>
            </a:xfrm>
            <a:prstGeom prst="rect">
              <a:avLst/>
            </a:prstGeom>
            <a:noFill/>
          </p:spPr>
        </p:pic>
        <p:sp>
          <p:nvSpPr>
            <p:cNvPr id="14" name="Rectangle à coins arrondis 13"/>
            <p:cNvSpPr/>
            <p:nvPr/>
          </p:nvSpPr>
          <p:spPr>
            <a:xfrm>
              <a:off x="406747" y="1403648"/>
              <a:ext cx="6408712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fr-FR" sz="1400" dirty="0" smtClean="0">
                  <a:solidFill>
                    <a:schemeClr val="tx1"/>
                  </a:solidFill>
                </a:rPr>
                <a:t>Le </a:t>
              </a:r>
              <a:r>
                <a:rPr lang="fr-FR" sz="1400" dirty="0" smtClean="0">
                  <a:solidFill>
                    <a:schemeClr val="tx1"/>
                  </a:solidFill>
                </a:rPr>
                <a:t>petit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garcon</a:t>
              </a:r>
              <a:r>
                <a:rPr lang="fr-FR" sz="1400" dirty="0" smtClean="0">
                  <a:solidFill>
                    <a:schemeClr val="tx1"/>
                  </a:solidFill>
                </a:rPr>
                <a:t> </a:t>
              </a:r>
              <a:r>
                <a:rPr lang="fr-FR" sz="1400" dirty="0" smtClean="0">
                  <a:solidFill>
                    <a:schemeClr val="tx1"/>
                  </a:solidFill>
                </a:rPr>
                <a:t>qui </a:t>
              </a:r>
              <a:r>
                <a:rPr lang="fr-FR" sz="1400" dirty="0" smtClean="0">
                  <a:solidFill>
                    <a:schemeClr val="tx1"/>
                  </a:solidFill>
                </a:rPr>
                <a:t>cours </a:t>
              </a:r>
              <a:r>
                <a:rPr lang="fr-FR" sz="1400" dirty="0" smtClean="0">
                  <a:solidFill>
                    <a:schemeClr val="tx1"/>
                  </a:solidFill>
                </a:rPr>
                <a:t>avec une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baguete</a:t>
              </a:r>
              <a:r>
                <a:rPr lang="fr-FR" sz="1400" dirty="0" smtClean="0">
                  <a:solidFill>
                    <a:schemeClr val="tx1"/>
                  </a:solidFill>
                </a:rPr>
                <a:t> </a:t>
              </a:r>
              <a:r>
                <a:rPr lang="fr-FR" sz="1400" dirty="0" smtClean="0">
                  <a:solidFill>
                    <a:schemeClr val="tx1"/>
                  </a:solidFill>
                </a:rPr>
                <a:t>de </a:t>
              </a:r>
              <a:r>
                <a:rPr lang="fr-FR" sz="1400" dirty="0" smtClean="0">
                  <a:solidFill>
                    <a:schemeClr val="tx1"/>
                  </a:solidFill>
                </a:rPr>
                <a:t>pin et </a:t>
              </a:r>
              <a:r>
                <a:rPr lang="fr-FR" sz="1400" dirty="0" smtClean="0">
                  <a:solidFill>
                    <a:schemeClr val="tx1"/>
                  </a:solidFill>
                </a:rPr>
                <a:t>prise à Paris en </a:t>
              </a:r>
              <a:r>
                <a:rPr lang="fr-FR" sz="1400" dirty="0" smtClean="0">
                  <a:solidFill>
                    <a:schemeClr val="tx1"/>
                  </a:solidFill>
                </a:rPr>
                <a:t>1952.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21133" y="1403648"/>
              <a:ext cx="333561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1200" dirty="0" smtClean="0">
                  <a:solidFill>
                    <a:schemeClr val="tx1"/>
                  </a:solidFill>
                  <a:latin typeface="BadaBoom BB" pitchFamily="34" charset="0"/>
                </a:rPr>
                <a:t>1</a:t>
              </a:r>
              <a:endParaRPr lang="fr-FR" sz="12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6023371" y="2627784"/>
              <a:ext cx="792088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1600" dirty="0" smtClean="0">
                  <a:solidFill>
                    <a:schemeClr val="tx1"/>
                  </a:solidFill>
                  <a:latin typeface="BadaBoom BB" pitchFamily="34" charset="0"/>
                </a:rPr>
                <a:t>/ 5</a:t>
              </a:r>
              <a:endParaRPr lang="fr-FR" sz="16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</p:grpSp>
      <p:grpSp>
        <p:nvGrpSpPr>
          <p:cNvPr id="3" name="Groupe 45"/>
          <p:cNvGrpSpPr/>
          <p:nvPr/>
        </p:nvGrpSpPr>
        <p:grpSpPr>
          <a:xfrm>
            <a:off x="-1042" y="3059832"/>
            <a:ext cx="6858000" cy="1584176"/>
            <a:chOff x="-2084" y="1403648"/>
            <a:chExt cx="6858000" cy="1584176"/>
          </a:xfrm>
        </p:grpSpPr>
        <p:pic>
          <p:nvPicPr>
            <p:cNvPr id="47" name="Picture 6" descr="http://www.ac-nice.fr/ia83/ienstraphaelfrejus/spip/IMG/File/TICE/polices/seyes_8lignes.jpg"/>
            <p:cNvPicPr>
              <a:picLocks noChangeAspect="1" noChangeArrowheads="1"/>
            </p:cNvPicPr>
            <p:nvPr/>
          </p:nvPicPr>
          <p:blipFill>
            <a:blip r:embed="rId2" cstate="print"/>
            <a:srcRect l="2230" t="6213" r="2532" b="67049"/>
            <a:stretch>
              <a:fillRect/>
            </a:stretch>
          </p:blipFill>
          <p:spPr bwMode="auto">
            <a:xfrm>
              <a:off x="-2084" y="1835696"/>
              <a:ext cx="6858000" cy="952500"/>
            </a:xfrm>
            <a:prstGeom prst="rect">
              <a:avLst/>
            </a:prstGeom>
            <a:noFill/>
          </p:spPr>
        </p:pic>
        <p:sp>
          <p:nvSpPr>
            <p:cNvPr id="48" name="Rectangle à coins arrondis 47"/>
            <p:cNvSpPr/>
            <p:nvPr/>
          </p:nvSpPr>
          <p:spPr>
            <a:xfrm>
              <a:off x="331614" y="1403648"/>
              <a:ext cx="6483845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fr-FR" sz="1400" dirty="0" smtClean="0">
                  <a:solidFill>
                    <a:schemeClr val="tx1"/>
                  </a:solidFill>
                </a:rPr>
                <a:t>Ces une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f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oto</a:t>
              </a:r>
              <a:r>
                <a:rPr lang="fr-FR" sz="1400" dirty="0" smtClean="0">
                  <a:solidFill>
                    <a:schemeClr val="tx1"/>
                  </a:solidFill>
                </a:rPr>
                <a:t> en noire et blanc, pris en plain mouvement, par Willy Ronis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49" name="Rectangle à coins arrondis 48"/>
            <p:cNvSpPr/>
            <p:nvPr/>
          </p:nvSpPr>
          <p:spPr>
            <a:xfrm>
              <a:off x="21133" y="1403648"/>
              <a:ext cx="333561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1200" dirty="0" smtClean="0">
                  <a:solidFill>
                    <a:schemeClr val="tx1"/>
                  </a:solidFill>
                  <a:latin typeface="BadaBoom BB" pitchFamily="34" charset="0"/>
                </a:rPr>
                <a:t>2</a:t>
              </a:r>
              <a:endParaRPr lang="fr-FR" sz="12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  <p:sp>
          <p:nvSpPr>
            <p:cNvPr id="50" name="Ellipse 49"/>
            <p:cNvSpPr/>
            <p:nvPr/>
          </p:nvSpPr>
          <p:spPr>
            <a:xfrm>
              <a:off x="6023371" y="2627784"/>
              <a:ext cx="792088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1600" dirty="0" smtClean="0">
                  <a:solidFill>
                    <a:schemeClr val="tx1"/>
                  </a:solidFill>
                  <a:latin typeface="BadaBoom BB" pitchFamily="34" charset="0"/>
                </a:rPr>
                <a:t>/ 5</a:t>
              </a:r>
              <a:endParaRPr lang="fr-FR" sz="16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</p:grpSp>
      <p:grpSp>
        <p:nvGrpSpPr>
          <p:cNvPr id="5" name="Groupe 50"/>
          <p:cNvGrpSpPr/>
          <p:nvPr/>
        </p:nvGrpSpPr>
        <p:grpSpPr>
          <a:xfrm>
            <a:off x="-1042" y="4716016"/>
            <a:ext cx="6858000" cy="1584176"/>
            <a:chOff x="-2084" y="1403648"/>
            <a:chExt cx="6858000" cy="1584176"/>
          </a:xfrm>
        </p:grpSpPr>
        <p:pic>
          <p:nvPicPr>
            <p:cNvPr id="52" name="Picture 6" descr="http://www.ac-nice.fr/ia83/ienstraphaelfrejus/spip/IMG/File/TICE/polices/seyes_8lignes.jpg"/>
            <p:cNvPicPr>
              <a:picLocks noChangeAspect="1" noChangeArrowheads="1"/>
            </p:cNvPicPr>
            <p:nvPr/>
          </p:nvPicPr>
          <p:blipFill>
            <a:blip r:embed="rId2" cstate="print"/>
            <a:srcRect l="2230" t="6213" r="2532" b="67049"/>
            <a:stretch>
              <a:fillRect/>
            </a:stretch>
          </p:blipFill>
          <p:spPr bwMode="auto">
            <a:xfrm>
              <a:off x="-2084" y="1835696"/>
              <a:ext cx="6858000" cy="952500"/>
            </a:xfrm>
            <a:prstGeom prst="rect">
              <a:avLst/>
            </a:prstGeom>
            <a:noFill/>
          </p:spPr>
        </p:pic>
        <p:sp>
          <p:nvSpPr>
            <p:cNvPr id="53" name="Rectangle à coins arrondis 52"/>
            <p:cNvSpPr/>
            <p:nvPr/>
          </p:nvSpPr>
          <p:spPr>
            <a:xfrm>
              <a:off x="406747" y="1403648"/>
              <a:ext cx="6408712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fr-FR" sz="1400" dirty="0" smtClean="0">
                  <a:solidFill>
                    <a:schemeClr val="tx1"/>
                  </a:solidFill>
                </a:rPr>
                <a:t>Nous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pouvon</a:t>
              </a:r>
              <a:r>
                <a:rPr lang="fr-FR" sz="1400" dirty="0" smtClean="0">
                  <a:solidFill>
                    <a:schemeClr val="tx1"/>
                  </a:solidFill>
                </a:rPr>
                <a:t> supposé </a:t>
              </a:r>
              <a:r>
                <a:rPr lang="fr-FR" sz="1400" dirty="0" smtClean="0">
                  <a:solidFill>
                    <a:schemeClr val="tx1"/>
                  </a:solidFill>
                </a:rPr>
                <a:t>que </a:t>
              </a:r>
              <a:r>
                <a:rPr lang="fr-FR" sz="1400" dirty="0" smtClean="0">
                  <a:solidFill>
                    <a:schemeClr val="tx1"/>
                  </a:solidFill>
                </a:rPr>
                <a:t>cette </a:t>
              </a:r>
              <a:r>
                <a:rPr lang="fr-FR" sz="1400" dirty="0" smtClean="0">
                  <a:solidFill>
                    <a:schemeClr val="tx1"/>
                  </a:solidFill>
                </a:rPr>
                <a:t>enfant rentre chez lui pour </a:t>
              </a:r>
              <a:r>
                <a:rPr lang="fr-FR" sz="1400" dirty="0" smtClean="0">
                  <a:solidFill>
                    <a:schemeClr val="tx1"/>
                  </a:solidFill>
                </a:rPr>
                <a:t>l'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heurre</a:t>
              </a:r>
              <a:r>
                <a:rPr lang="fr-FR" sz="1400" dirty="0" smtClean="0">
                  <a:solidFill>
                    <a:schemeClr val="tx1"/>
                  </a:solidFill>
                </a:rPr>
                <a:t> </a:t>
              </a:r>
              <a:r>
                <a:rPr lang="fr-FR" sz="1400" dirty="0" smtClean="0">
                  <a:solidFill>
                    <a:schemeClr val="tx1"/>
                  </a:solidFill>
                </a:rPr>
                <a:t>du </a:t>
              </a:r>
              <a:r>
                <a:rPr lang="fr-FR" sz="1400" dirty="0" smtClean="0">
                  <a:solidFill>
                    <a:schemeClr val="tx1"/>
                  </a:solidFill>
                </a:rPr>
                <a:t>déjeuné.</a:t>
              </a:r>
              <a:endParaRPr lang="fr-FR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21133" y="1403648"/>
              <a:ext cx="333561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1200" dirty="0" smtClean="0">
                  <a:solidFill>
                    <a:schemeClr val="tx1"/>
                  </a:solidFill>
                  <a:latin typeface="BadaBoom BB" pitchFamily="34" charset="0"/>
                </a:rPr>
                <a:t>3</a:t>
              </a:r>
              <a:endParaRPr lang="fr-FR" sz="12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  <p:sp>
          <p:nvSpPr>
            <p:cNvPr id="55" name="Ellipse 54"/>
            <p:cNvSpPr/>
            <p:nvPr/>
          </p:nvSpPr>
          <p:spPr>
            <a:xfrm>
              <a:off x="6023371" y="2627784"/>
              <a:ext cx="792088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1600" dirty="0" smtClean="0">
                  <a:solidFill>
                    <a:schemeClr val="tx1"/>
                  </a:solidFill>
                  <a:latin typeface="BadaBoom BB" pitchFamily="34" charset="0"/>
                </a:rPr>
                <a:t>/ 5</a:t>
              </a:r>
              <a:endParaRPr lang="fr-FR" sz="16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</p:grpSp>
      <p:grpSp>
        <p:nvGrpSpPr>
          <p:cNvPr id="7" name="Groupe 55"/>
          <p:cNvGrpSpPr/>
          <p:nvPr/>
        </p:nvGrpSpPr>
        <p:grpSpPr>
          <a:xfrm>
            <a:off x="-1042" y="6372200"/>
            <a:ext cx="6859042" cy="1584176"/>
            <a:chOff x="-2084" y="1403648"/>
            <a:chExt cx="6859042" cy="1584176"/>
          </a:xfrm>
        </p:grpSpPr>
        <p:pic>
          <p:nvPicPr>
            <p:cNvPr id="57" name="Picture 6" descr="http://www.ac-nice.fr/ia83/ienstraphaelfrejus/spip/IMG/File/TICE/polices/seyes_8lignes.jpg"/>
            <p:cNvPicPr>
              <a:picLocks noChangeAspect="1" noChangeArrowheads="1"/>
            </p:cNvPicPr>
            <p:nvPr/>
          </p:nvPicPr>
          <p:blipFill>
            <a:blip r:embed="rId2" cstate="print"/>
            <a:srcRect l="2230" t="6213" r="2532" b="67049"/>
            <a:stretch>
              <a:fillRect/>
            </a:stretch>
          </p:blipFill>
          <p:spPr bwMode="auto">
            <a:xfrm>
              <a:off x="-2084" y="1835696"/>
              <a:ext cx="6858000" cy="952500"/>
            </a:xfrm>
            <a:prstGeom prst="rect">
              <a:avLst/>
            </a:prstGeom>
            <a:noFill/>
          </p:spPr>
        </p:pic>
        <p:sp>
          <p:nvSpPr>
            <p:cNvPr id="58" name="Rectangle à coins arrondis 57"/>
            <p:cNvSpPr/>
            <p:nvPr/>
          </p:nvSpPr>
          <p:spPr>
            <a:xfrm>
              <a:off x="448246" y="1403648"/>
              <a:ext cx="6408712" cy="454964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i="1" dirty="0" smtClean="0">
                  <a:solidFill>
                    <a:schemeClr val="tx1"/>
                  </a:solidFill>
                </a:rPr>
                <a:t>La </a:t>
              </a:r>
              <a:r>
                <a:rPr lang="fr-FR" sz="1400" i="1" dirty="0" err="1" smtClean="0">
                  <a:solidFill>
                    <a:schemeClr val="tx1"/>
                  </a:solidFill>
                </a:rPr>
                <a:t>lumiere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du jour est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concentré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sur l'enfant,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se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qui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l'</a:t>
              </a:r>
              <a:r>
                <a:rPr lang="fr-FR" sz="1400" i="1" dirty="0" err="1" smtClean="0">
                  <a:solidFill>
                    <a:schemeClr val="tx1"/>
                  </a:solidFill>
                </a:rPr>
                <a:t>ilumine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et au sol pour faire l'ombre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porté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de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l'enfant.</a:t>
              </a:r>
              <a:endParaRPr lang="fr-FR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à coins arrondis 58"/>
            <p:cNvSpPr/>
            <p:nvPr/>
          </p:nvSpPr>
          <p:spPr>
            <a:xfrm>
              <a:off x="21133" y="1403648"/>
              <a:ext cx="333561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1200" dirty="0" smtClean="0">
                  <a:solidFill>
                    <a:schemeClr val="tx1"/>
                  </a:solidFill>
                  <a:latin typeface="BadaBoom BB" pitchFamily="34" charset="0"/>
                </a:rPr>
                <a:t>4</a:t>
              </a:r>
              <a:endParaRPr lang="fr-FR" sz="12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  <p:sp>
          <p:nvSpPr>
            <p:cNvPr id="60" name="Ellipse 59"/>
            <p:cNvSpPr/>
            <p:nvPr/>
          </p:nvSpPr>
          <p:spPr>
            <a:xfrm>
              <a:off x="6023371" y="2627784"/>
              <a:ext cx="792088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1600" dirty="0" smtClean="0">
                  <a:solidFill>
                    <a:schemeClr val="tx1"/>
                  </a:solidFill>
                  <a:latin typeface="BadaBoom BB" pitchFamily="34" charset="0"/>
                </a:rPr>
                <a:t>/ 5</a:t>
              </a:r>
              <a:endParaRPr lang="fr-FR" sz="16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</p:grpSp>
      <p:grpSp>
        <p:nvGrpSpPr>
          <p:cNvPr id="8" name="Groupe 65"/>
          <p:cNvGrpSpPr/>
          <p:nvPr/>
        </p:nvGrpSpPr>
        <p:grpSpPr>
          <a:xfrm>
            <a:off x="5417840" y="0"/>
            <a:ext cx="1440160" cy="1448917"/>
            <a:chOff x="5417840" y="0"/>
            <a:chExt cx="1440160" cy="1448917"/>
          </a:xfrm>
        </p:grpSpPr>
        <p:pic>
          <p:nvPicPr>
            <p:cNvPr id="1028" name="Picture 4" descr="http://kublerreading.wikispaces.com/file/view/detective2.gif/32439149/detective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7840" y="0"/>
              <a:ext cx="1440160" cy="1448917"/>
            </a:xfrm>
            <a:prstGeom prst="rect">
              <a:avLst/>
            </a:prstGeom>
            <a:noFill/>
          </p:spPr>
        </p:pic>
        <p:sp>
          <p:nvSpPr>
            <p:cNvPr id="63" name="Ellipse 62"/>
            <p:cNvSpPr/>
            <p:nvPr/>
          </p:nvSpPr>
          <p:spPr>
            <a:xfrm flipV="1">
              <a:off x="5859239" y="472566"/>
              <a:ext cx="18000" cy="180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 flipV="1">
              <a:off x="5814033" y="497919"/>
              <a:ext cx="18000" cy="180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2" name="Rectangle à coins arrondis 31"/>
          <p:cNvSpPr/>
          <p:nvPr/>
        </p:nvSpPr>
        <p:spPr>
          <a:xfrm>
            <a:off x="44624" y="8280412"/>
            <a:ext cx="1584176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Tu as su trouver et corriger …… erreurs sur 20.</a:t>
            </a:r>
            <a:endParaRPr lang="fr-FR" sz="1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700808" y="8280412"/>
            <a:ext cx="2448272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Attention, tu as souligné …… erreurs qui n’en sont pas !</a:t>
            </a:r>
            <a:endParaRPr lang="fr-FR" sz="1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221088" y="8172400"/>
            <a:ext cx="2582763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Commentaires : 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…………………….</a:t>
            </a:r>
          </a:p>
          <a:p>
            <a:pPr algn="just">
              <a:lnSpc>
                <a:spcPct val="150000"/>
              </a:lnSpc>
            </a:pP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</a:t>
            </a:r>
          </a:p>
          <a:p>
            <a:pPr algn="just">
              <a:lnSpc>
                <a:spcPct val="150000"/>
              </a:lnSpc>
            </a:pP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</a:t>
            </a:r>
            <a:r>
              <a:rPr lang="fr-FR" sz="1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endParaRPr lang="fr-FR" sz="1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8928556"/>
            <a:ext cx="1847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8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16632" y="68356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/>
              <a:t>Willy Ronis</a:t>
            </a:r>
            <a:endParaRPr lang="fr-FR" sz="1200" b="1" dirty="0"/>
          </a:p>
        </p:txBody>
      </p:sp>
      <p:sp>
        <p:nvSpPr>
          <p:cNvPr id="37" name="ZoneTexte 36"/>
          <p:cNvSpPr txBox="1"/>
          <p:nvPr/>
        </p:nvSpPr>
        <p:spPr>
          <a:xfrm rot="16200000">
            <a:off x="-892696" y="8020472"/>
            <a:ext cx="201622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900" dirty="0" err="1" smtClean="0"/>
              <a:t>nicolvan</a:t>
            </a:r>
            <a:r>
              <a:rPr lang="fr-FR" sz="900" dirty="0" smtClean="0"/>
              <a:t>  matrice de </a:t>
            </a:r>
            <a:r>
              <a:rPr lang="fr-FR" sz="900" dirty="0" err="1" smtClean="0"/>
              <a:t>lutinbazar</a:t>
            </a:r>
            <a:endParaRPr 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139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nicolvan</dc:creator>
  <cp:lastModifiedBy>Nicole Van de Walle</cp:lastModifiedBy>
  <cp:revision>107</cp:revision>
  <dcterms:created xsi:type="dcterms:W3CDTF">2011-05-31T10:45:52Z</dcterms:created>
  <dcterms:modified xsi:type="dcterms:W3CDTF">2013-04-01T07:45:40Z</dcterms:modified>
</cp:coreProperties>
</file>