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fr-FR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2748" y="-78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1D01-1F63-4979-8629-74D72F457E32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0292-B5BA-4400-BADD-E1216FEC2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85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1D01-1F63-4979-8629-74D72F457E32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0292-B5BA-4400-BADD-E1216FEC2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40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81916" y="428235"/>
            <a:ext cx="1701284" cy="912404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063" y="428235"/>
            <a:ext cx="4977832" cy="912404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1D01-1F63-4979-8629-74D72F457E32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0292-B5BA-4400-BADD-E1216FEC2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776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1D01-1F63-4979-8629-74D72F457E32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0292-B5BA-4400-BADD-E1216FEC2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1995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2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1D01-1F63-4979-8629-74D72F457E32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0292-B5BA-4400-BADD-E1216FEC2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2793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8063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3642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1D01-1F63-4979-8629-74D72F457E32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0292-B5BA-4400-BADD-E1216FEC2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62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3391195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40"/>
            <a:ext cx="3342184" cy="99755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5"/>
            <a:ext cx="3342184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1D01-1F63-4979-8629-74D72F457E32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0292-B5BA-4400-BADD-E1216FEC2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8800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1D01-1F63-4979-8629-74D72F457E32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0292-B5BA-4400-BADD-E1216FEC2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9804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1D01-1F63-4979-8629-74D72F457E32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0292-B5BA-4400-BADD-E1216FEC2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4634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8"/>
            <a:ext cx="4226956" cy="9126520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5"/>
            <a:ext cx="2487603" cy="7314583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1D01-1F63-4979-8629-74D72F457E32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0292-B5BA-4400-BADD-E1216FEC2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43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1D01-1F63-4979-8629-74D72F457E32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0292-B5BA-4400-BADD-E1216FEC2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69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200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51D01-1F63-4979-8629-74D72F457E32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200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E0292-B5BA-4400-BADD-E1216FEC2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8024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gner un rectangle à un seul coin 29"/>
          <p:cNvSpPr/>
          <p:nvPr/>
        </p:nvSpPr>
        <p:spPr>
          <a:xfrm>
            <a:off x="153583" y="255993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ogner un rectangle à un seul coin 30"/>
          <p:cNvSpPr/>
          <p:nvPr/>
        </p:nvSpPr>
        <p:spPr>
          <a:xfrm>
            <a:off x="4166914" y="255993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2" name="Image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42" y="272633"/>
            <a:ext cx="849263" cy="863665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314" y="272634"/>
            <a:ext cx="962347" cy="871361"/>
          </a:xfrm>
          <a:prstGeom prst="rect">
            <a:avLst/>
          </a:prstGeom>
        </p:spPr>
      </p:pic>
      <p:sp>
        <p:nvSpPr>
          <p:cNvPr id="34" name="Rogner un rectangle à un seul coin 33"/>
          <p:cNvSpPr/>
          <p:nvPr/>
        </p:nvSpPr>
        <p:spPr>
          <a:xfrm>
            <a:off x="153583" y="1290170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ogner un rectangle à un seul coin 34"/>
          <p:cNvSpPr/>
          <p:nvPr/>
        </p:nvSpPr>
        <p:spPr>
          <a:xfrm>
            <a:off x="169913" y="2394372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ogner un rectangle à un seul coin 35"/>
          <p:cNvSpPr/>
          <p:nvPr/>
        </p:nvSpPr>
        <p:spPr>
          <a:xfrm>
            <a:off x="190125" y="3474492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ogner un rectangle à un seul coin 36"/>
          <p:cNvSpPr/>
          <p:nvPr/>
        </p:nvSpPr>
        <p:spPr>
          <a:xfrm>
            <a:off x="206517" y="4626620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ogner un rectangle à un seul coin 37"/>
          <p:cNvSpPr/>
          <p:nvPr/>
        </p:nvSpPr>
        <p:spPr>
          <a:xfrm>
            <a:off x="169913" y="5706740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ogner un rectangle à un seul coin 38"/>
          <p:cNvSpPr/>
          <p:nvPr/>
        </p:nvSpPr>
        <p:spPr>
          <a:xfrm>
            <a:off x="206517" y="6858868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ogner un rectangle à un seul coin 39"/>
          <p:cNvSpPr/>
          <p:nvPr/>
        </p:nvSpPr>
        <p:spPr>
          <a:xfrm>
            <a:off x="206517" y="7938988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ogner un rectangle à un seul coin 40"/>
          <p:cNvSpPr/>
          <p:nvPr/>
        </p:nvSpPr>
        <p:spPr>
          <a:xfrm>
            <a:off x="206517" y="9163124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ogner un rectangle à un seul coin 41"/>
          <p:cNvSpPr/>
          <p:nvPr/>
        </p:nvSpPr>
        <p:spPr>
          <a:xfrm>
            <a:off x="4166914" y="1290170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ogner un rectangle à un seul coin 42"/>
          <p:cNvSpPr/>
          <p:nvPr/>
        </p:nvSpPr>
        <p:spPr>
          <a:xfrm>
            <a:off x="4166914" y="2394372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ogner un rectangle à un seul coin 43"/>
          <p:cNvSpPr/>
          <p:nvPr/>
        </p:nvSpPr>
        <p:spPr>
          <a:xfrm>
            <a:off x="4166914" y="3474492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ogner un rectangle à un seul coin 44"/>
          <p:cNvSpPr/>
          <p:nvPr/>
        </p:nvSpPr>
        <p:spPr>
          <a:xfrm>
            <a:off x="4166914" y="4626620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ogner un rectangle à un seul coin 45"/>
          <p:cNvSpPr/>
          <p:nvPr/>
        </p:nvSpPr>
        <p:spPr>
          <a:xfrm>
            <a:off x="4166914" y="5706740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ogner un rectangle à un seul coin 46"/>
          <p:cNvSpPr/>
          <p:nvPr/>
        </p:nvSpPr>
        <p:spPr>
          <a:xfrm>
            <a:off x="4166914" y="6858868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ogner un rectangle à un seul coin 47"/>
          <p:cNvSpPr/>
          <p:nvPr/>
        </p:nvSpPr>
        <p:spPr>
          <a:xfrm>
            <a:off x="4166914" y="7938988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ogner un rectangle à un seul coin 48"/>
          <p:cNvSpPr/>
          <p:nvPr/>
        </p:nvSpPr>
        <p:spPr>
          <a:xfrm>
            <a:off x="4195406" y="9143305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0" name="Image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42" y="1288698"/>
            <a:ext cx="849263" cy="863665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48" y="2420939"/>
            <a:ext cx="849263" cy="863665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3" y="3474492"/>
            <a:ext cx="849263" cy="863665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48" y="4626620"/>
            <a:ext cx="849263" cy="863665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82" y="5723109"/>
            <a:ext cx="849263" cy="863665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42" y="6875237"/>
            <a:ext cx="849263" cy="863665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48" y="7982489"/>
            <a:ext cx="849263" cy="863665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48" y="9179493"/>
            <a:ext cx="849263" cy="863665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760" y="1281002"/>
            <a:ext cx="962347" cy="871361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068" y="2420939"/>
            <a:ext cx="962347" cy="871361"/>
          </a:xfrm>
          <a:prstGeom prst="rect">
            <a:avLst/>
          </a:prstGeom>
        </p:spPr>
      </p:pic>
      <p:pic>
        <p:nvPicPr>
          <p:cNvPr id="61" name="Image 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759" y="3497212"/>
            <a:ext cx="962347" cy="871361"/>
          </a:xfrm>
          <a:prstGeom prst="rect">
            <a:avLst/>
          </a:prstGeom>
        </p:spPr>
      </p:pic>
      <p:pic>
        <p:nvPicPr>
          <p:cNvPr id="62" name="Image 6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406" y="4635293"/>
            <a:ext cx="962347" cy="871361"/>
          </a:xfrm>
          <a:prstGeom prst="rect">
            <a:avLst/>
          </a:prstGeom>
        </p:spPr>
      </p:pic>
      <p:pic>
        <p:nvPicPr>
          <p:cNvPr id="63" name="Image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758" y="5723109"/>
            <a:ext cx="962347" cy="871361"/>
          </a:xfrm>
          <a:prstGeom prst="rect">
            <a:avLst/>
          </a:prstGeom>
        </p:spPr>
      </p:pic>
      <p:pic>
        <p:nvPicPr>
          <p:cNvPr id="64" name="Image 6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067" y="6875237"/>
            <a:ext cx="962347" cy="871361"/>
          </a:xfrm>
          <a:prstGeom prst="rect">
            <a:avLst/>
          </a:prstGeom>
        </p:spPr>
      </p:pic>
      <p:pic>
        <p:nvPicPr>
          <p:cNvPr id="65" name="Image 6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066" y="7982489"/>
            <a:ext cx="962347" cy="871361"/>
          </a:xfrm>
          <a:prstGeom prst="rect">
            <a:avLst/>
          </a:prstGeom>
        </p:spPr>
      </p:pic>
      <p:pic>
        <p:nvPicPr>
          <p:cNvPr id="66" name="Image 6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068" y="9115384"/>
            <a:ext cx="962347" cy="871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4082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corinne</cp:lastModifiedBy>
  <cp:revision>3</cp:revision>
  <dcterms:created xsi:type="dcterms:W3CDTF">2013-07-24T08:16:01Z</dcterms:created>
  <dcterms:modified xsi:type="dcterms:W3CDTF">2013-07-24T09:23:54Z</dcterms:modified>
</cp:coreProperties>
</file>