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114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795E9-62E1-4F02-8278-10766193F99D}" type="datetimeFigureOut">
              <a:rPr lang="fr-FR" smtClean="0"/>
              <a:t>23/08/2011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3FBC8-B04A-4AB1-8A2B-2C563FB1453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113" y="623888"/>
            <a:ext cx="8104187" cy="561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Stef</dc:creator>
  <cp:lastModifiedBy>Stef</cp:lastModifiedBy>
  <cp:revision>1</cp:revision>
  <dcterms:created xsi:type="dcterms:W3CDTF">2011-08-23T09:13:06Z</dcterms:created>
  <dcterms:modified xsi:type="dcterms:W3CDTF">2011-08-23T09:15:25Z</dcterms:modified>
</cp:coreProperties>
</file>