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8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4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3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0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4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53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87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7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817F-CD33-48B5-9D54-5555E109420D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0909-A832-47E6-9A39-101FEE913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74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10952" y="111561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788024" y="116632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3663" y="609658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97317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du jour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03648" y="5157192"/>
            <a:ext cx="2197744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93129" y="40655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37145" y="197317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du jour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9093" y="609658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3001"/>
            <a:ext cx="3902148" cy="298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21" y="2787281"/>
            <a:ext cx="3162414" cy="312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3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1520" y="116632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6632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1580" y="21379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du jour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29606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du jour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609658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4" y="2817063"/>
            <a:ext cx="3571404" cy="2701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60" y="2455995"/>
            <a:ext cx="2806243" cy="34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7504" y="116565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810166" y="116565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21328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d’anglais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45901" y="21328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d’anglais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10267" y="40655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2174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6" y="1573929"/>
            <a:ext cx="744883" cy="52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24" y="1509174"/>
            <a:ext cx="642461" cy="451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0" y="4725144"/>
            <a:ext cx="1704975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45090"/>
            <a:ext cx="1704975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9" y="3333568"/>
            <a:ext cx="1586056" cy="15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0819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29" y="2818864"/>
            <a:ext cx="1043915" cy="17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05542"/>
            <a:ext cx="1043915" cy="17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3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7504" y="116565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716016" y="134077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12060" y="41744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17008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de liaison et de devoirs</a:t>
            </a:r>
            <a:endParaRPr lang="fr-FR" sz="36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83933" y="170344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sive standard" pitchFamily="2" charset="0"/>
              </a:rPr>
              <a:t>Cahier de liaison et de devoirs</a:t>
            </a:r>
            <a:endParaRPr lang="fr-FR" sz="3600" dirty="0">
              <a:latin typeface="Cursive standard" pitchFamily="2" charset="0"/>
            </a:endParaRPr>
          </a:p>
        </p:txBody>
      </p:sp>
      <p:pic>
        <p:nvPicPr>
          <p:cNvPr id="4098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1137"/>
            <a:ext cx="3960440" cy="26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5482"/>
            <a:ext cx="4104456" cy="26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7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7504" y="116565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4644008" y="149155"/>
            <a:ext cx="4248472" cy="6624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11560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6685" y="41744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Nom:………………………………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Prénom : ……………………………………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609329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Classe de CP – Année scolaire </a:t>
            </a:r>
            <a:r>
              <a:rPr lang="fr-FR" sz="1600" dirty="0" smtClean="0">
                <a:latin typeface="Comic Sans MS" pitchFamily="66" charset="0"/>
              </a:rPr>
              <a:t>2013-2014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0802" y="157281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Cahier de leçons de mathématiques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68044" y="155679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Cahier de leçons de mathématiques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08172"/>
            <a:ext cx="2388099" cy="29851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4010"/>
            <a:ext cx="1217421" cy="15217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0" y="2607096"/>
            <a:ext cx="1165246" cy="14565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08172"/>
            <a:ext cx="2388099" cy="29851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10794"/>
            <a:ext cx="1217421" cy="15217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34" y="2379893"/>
            <a:ext cx="1165246" cy="14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39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158</Words>
  <Application>Microsoft Office PowerPoint</Application>
  <PresentationFormat>Affichage à l'écran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corinne</cp:lastModifiedBy>
  <cp:revision>7</cp:revision>
  <dcterms:created xsi:type="dcterms:W3CDTF">2012-07-04T08:15:49Z</dcterms:created>
  <dcterms:modified xsi:type="dcterms:W3CDTF">2013-07-11T09:56:17Z</dcterms:modified>
</cp:coreProperties>
</file>