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7345363" cy="10440988"/>
  <p:notesSz cx="6858000" cy="9144000"/>
  <p:defaultTextStyle>
    <a:defPPr>
      <a:defRPr lang="fr-FR"/>
    </a:defPPr>
    <a:lvl1pPr algn="l" defTabSz="1016000" rtl="0" fontAlgn="base">
      <a:spcBef>
        <a:spcPct val="0"/>
      </a:spcBef>
      <a:spcAft>
        <a:spcPct val="0"/>
      </a:spcAft>
      <a:defRPr sz="2000" kern="1200">
        <a:solidFill>
          <a:schemeClr val="tx1"/>
        </a:solidFill>
        <a:latin typeface="Calibri" pitchFamily="34" charset="0"/>
        <a:ea typeface="+mn-ea"/>
        <a:cs typeface="Arial" charset="0"/>
      </a:defRPr>
    </a:lvl1pPr>
    <a:lvl2pPr marL="508000" indent="-50800" algn="l" defTabSz="1016000" rtl="0" fontAlgn="base">
      <a:spcBef>
        <a:spcPct val="0"/>
      </a:spcBef>
      <a:spcAft>
        <a:spcPct val="0"/>
      </a:spcAft>
      <a:defRPr sz="2000" kern="1200">
        <a:solidFill>
          <a:schemeClr val="tx1"/>
        </a:solidFill>
        <a:latin typeface="Calibri" pitchFamily="34" charset="0"/>
        <a:ea typeface="+mn-ea"/>
        <a:cs typeface="Arial" charset="0"/>
      </a:defRPr>
    </a:lvl2pPr>
    <a:lvl3pPr marL="1016000" indent="-101600" algn="l" defTabSz="1016000" rtl="0" fontAlgn="base">
      <a:spcBef>
        <a:spcPct val="0"/>
      </a:spcBef>
      <a:spcAft>
        <a:spcPct val="0"/>
      </a:spcAft>
      <a:defRPr sz="2000" kern="1200">
        <a:solidFill>
          <a:schemeClr val="tx1"/>
        </a:solidFill>
        <a:latin typeface="Calibri" pitchFamily="34" charset="0"/>
        <a:ea typeface="+mn-ea"/>
        <a:cs typeface="Arial" charset="0"/>
      </a:defRPr>
    </a:lvl3pPr>
    <a:lvl4pPr marL="1524000" indent="-152400" algn="l" defTabSz="1016000" rtl="0" fontAlgn="base">
      <a:spcBef>
        <a:spcPct val="0"/>
      </a:spcBef>
      <a:spcAft>
        <a:spcPct val="0"/>
      </a:spcAft>
      <a:defRPr sz="2000" kern="1200">
        <a:solidFill>
          <a:schemeClr val="tx1"/>
        </a:solidFill>
        <a:latin typeface="Calibri" pitchFamily="34" charset="0"/>
        <a:ea typeface="+mn-ea"/>
        <a:cs typeface="Arial" charset="0"/>
      </a:defRPr>
    </a:lvl4pPr>
    <a:lvl5pPr marL="2032000" indent="-203200" algn="l" defTabSz="1016000" rtl="0" fontAlgn="base">
      <a:spcBef>
        <a:spcPct val="0"/>
      </a:spcBef>
      <a:spcAft>
        <a:spcPct val="0"/>
      </a:spcAft>
      <a:defRPr sz="2000" kern="1200">
        <a:solidFill>
          <a:schemeClr val="tx1"/>
        </a:solidFill>
        <a:latin typeface="Calibri" pitchFamily="34" charset="0"/>
        <a:ea typeface="+mn-ea"/>
        <a:cs typeface="Arial" charset="0"/>
      </a:defRPr>
    </a:lvl5pPr>
    <a:lvl6pPr marL="2286000" algn="l" defTabSz="914400" rtl="0" eaLnBrk="1" latinLnBrk="0" hangingPunct="1">
      <a:defRPr sz="2000" kern="1200">
        <a:solidFill>
          <a:schemeClr val="tx1"/>
        </a:solidFill>
        <a:latin typeface="Calibri" pitchFamily="34" charset="0"/>
        <a:ea typeface="+mn-ea"/>
        <a:cs typeface="Arial" charset="0"/>
      </a:defRPr>
    </a:lvl6pPr>
    <a:lvl7pPr marL="2743200" algn="l" defTabSz="914400" rtl="0" eaLnBrk="1" latinLnBrk="0" hangingPunct="1">
      <a:defRPr sz="2000" kern="1200">
        <a:solidFill>
          <a:schemeClr val="tx1"/>
        </a:solidFill>
        <a:latin typeface="Calibri" pitchFamily="34" charset="0"/>
        <a:ea typeface="+mn-ea"/>
        <a:cs typeface="Arial" charset="0"/>
      </a:defRPr>
    </a:lvl7pPr>
    <a:lvl8pPr marL="3200400" algn="l" defTabSz="914400" rtl="0" eaLnBrk="1" latinLnBrk="0" hangingPunct="1">
      <a:defRPr sz="2000" kern="1200">
        <a:solidFill>
          <a:schemeClr val="tx1"/>
        </a:solidFill>
        <a:latin typeface="Calibri" pitchFamily="34" charset="0"/>
        <a:ea typeface="+mn-ea"/>
        <a:cs typeface="Arial" charset="0"/>
      </a:defRPr>
    </a:lvl8pPr>
    <a:lvl9pPr marL="3657600" algn="l" defTabSz="914400" rtl="0" eaLnBrk="1" latinLnBrk="0" hangingPunct="1">
      <a:defRPr sz="2000"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002" y="3492"/>
      </p:cViewPr>
      <p:guideLst>
        <p:guide orient="horz" pos="3289"/>
        <p:guide pos="231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50902" y="3243476"/>
            <a:ext cx="6243559" cy="2238045"/>
          </a:xfrm>
        </p:spPr>
        <p:txBody>
          <a:bodyPr/>
          <a:lstStyle/>
          <a:p>
            <a:r>
              <a:rPr lang="fr-FR" smtClean="0"/>
              <a:t>Modifiez le style du titre</a:t>
            </a:r>
            <a:endParaRPr lang="fr-FR"/>
          </a:p>
        </p:txBody>
      </p:sp>
      <p:sp>
        <p:nvSpPr>
          <p:cNvPr id="3" name="Sous-titre 2"/>
          <p:cNvSpPr>
            <a:spLocks noGrp="1"/>
          </p:cNvSpPr>
          <p:nvPr>
            <p:ph type="subTitle" idx="1"/>
          </p:nvPr>
        </p:nvSpPr>
        <p:spPr>
          <a:xfrm>
            <a:off x="1101805" y="5916560"/>
            <a:ext cx="5141754" cy="2668252"/>
          </a:xfrm>
        </p:spPr>
        <p:txBody>
          <a:bodyPr/>
          <a:lstStyle>
            <a:lvl1pPr marL="0" indent="0" algn="ctr">
              <a:buNone/>
              <a:defRPr>
                <a:solidFill>
                  <a:schemeClr val="tx1">
                    <a:tint val="75000"/>
                  </a:schemeClr>
                </a:solidFill>
              </a:defRPr>
            </a:lvl1pPr>
            <a:lvl2pPr marL="508178" indent="0" algn="ctr">
              <a:buNone/>
              <a:defRPr>
                <a:solidFill>
                  <a:schemeClr val="tx1">
                    <a:tint val="75000"/>
                  </a:schemeClr>
                </a:solidFill>
              </a:defRPr>
            </a:lvl2pPr>
            <a:lvl3pPr marL="1016356" indent="0" algn="ctr">
              <a:buNone/>
              <a:defRPr>
                <a:solidFill>
                  <a:schemeClr val="tx1">
                    <a:tint val="75000"/>
                  </a:schemeClr>
                </a:solidFill>
              </a:defRPr>
            </a:lvl3pPr>
            <a:lvl4pPr marL="1524533" indent="0" algn="ctr">
              <a:buNone/>
              <a:defRPr>
                <a:solidFill>
                  <a:schemeClr val="tx1">
                    <a:tint val="75000"/>
                  </a:schemeClr>
                </a:solidFill>
              </a:defRPr>
            </a:lvl4pPr>
            <a:lvl5pPr marL="2032711" indent="0" algn="ctr">
              <a:buNone/>
              <a:defRPr>
                <a:solidFill>
                  <a:schemeClr val="tx1">
                    <a:tint val="75000"/>
                  </a:schemeClr>
                </a:solidFill>
              </a:defRPr>
            </a:lvl5pPr>
            <a:lvl6pPr marL="2540889" indent="0" algn="ctr">
              <a:buNone/>
              <a:defRPr>
                <a:solidFill>
                  <a:schemeClr val="tx1">
                    <a:tint val="75000"/>
                  </a:schemeClr>
                </a:solidFill>
              </a:defRPr>
            </a:lvl6pPr>
            <a:lvl7pPr marL="3049067" indent="0" algn="ctr">
              <a:buNone/>
              <a:defRPr>
                <a:solidFill>
                  <a:schemeClr val="tx1">
                    <a:tint val="75000"/>
                  </a:schemeClr>
                </a:solidFill>
              </a:defRPr>
            </a:lvl7pPr>
            <a:lvl8pPr marL="3557245" indent="0" algn="ctr">
              <a:buNone/>
              <a:defRPr>
                <a:solidFill>
                  <a:schemeClr val="tx1">
                    <a:tint val="75000"/>
                  </a:schemeClr>
                </a:solidFill>
              </a:defRPr>
            </a:lvl8pPr>
            <a:lvl9pPr marL="4065422"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876136DB-4F99-4B97-A112-FA5CB4066F40}" type="datetimeFigureOut">
              <a:rPr lang="fr-FR"/>
              <a:pPr>
                <a:defRPr/>
              </a:pPr>
              <a:t>24/11/2013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487074E9-0B46-4CEF-9417-88CEA11CCB01}" type="slidenum">
              <a:rPr lang="fr-FR"/>
              <a:pPr>
                <a:defRPr/>
              </a:pPr>
              <a:t>‹N°›</a:t>
            </a:fld>
            <a:endParaRPr lang="fr-FR"/>
          </a:p>
        </p:txBody>
      </p:sp>
    </p:spTree>
    <p:extLst>
      <p:ext uri="{BB962C8B-B14F-4D97-AF65-F5344CB8AC3E}">
        <p14:creationId xmlns:p14="http://schemas.microsoft.com/office/powerpoint/2010/main" val="822765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7E1AA40D-E578-44A3-8A4E-2A46A289F01C}" type="datetimeFigureOut">
              <a:rPr lang="fr-FR"/>
              <a:pPr>
                <a:defRPr/>
              </a:pPr>
              <a:t>24/11/2013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DF114BE7-9370-4EEC-8CF2-76A6B9CF3A31}" type="slidenum">
              <a:rPr lang="fr-FR"/>
              <a:pPr>
                <a:defRPr/>
              </a:pPr>
              <a:t>‹N°›</a:t>
            </a:fld>
            <a:endParaRPr lang="fr-FR"/>
          </a:p>
        </p:txBody>
      </p:sp>
    </p:spTree>
    <p:extLst>
      <p:ext uri="{BB962C8B-B14F-4D97-AF65-F5344CB8AC3E}">
        <p14:creationId xmlns:p14="http://schemas.microsoft.com/office/powerpoint/2010/main" val="4212605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3994040" y="558304"/>
            <a:ext cx="1239531" cy="11876624"/>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275452" y="558304"/>
            <a:ext cx="3596168" cy="1187662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DE291A12-6A0D-4A9C-B2EF-4883B72E600E}" type="datetimeFigureOut">
              <a:rPr lang="fr-FR"/>
              <a:pPr>
                <a:defRPr/>
              </a:pPr>
              <a:t>24/11/2013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E4489971-5A1B-40DE-B617-9A3D69A468C5}" type="slidenum">
              <a:rPr lang="fr-FR"/>
              <a:pPr>
                <a:defRPr/>
              </a:pPr>
              <a:t>‹N°›</a:t>
            </a:fld>
            <a:endParaRPr lang="fr-FR"/>
          </a:p>
        </p:txBody>
      </p:sp>
    </p:spTree>
    <p:extLst>
      <p:ext uri="{BB962C8B-B14F-4D97-AF65-F5344CB8AC3E}">
        <p14:creationId xmlns:p14="http://schemas.microsoft.com/office/powerpoint/2010/main" val="4236208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80C60054-8F1A-4239-8981-8EB937EA14AD}" type="datetimeFigureOut">
              <a:rPr lang="fr-FR"/>
              <a:pPr>
                <a:defRPr/>
              </a:pPr>
              <a:t>24/11/2013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747D6DF-3685-4789-867F-94FB6CD0521B}" type="slidenum">
              <a:rPr lang="fr-FR"/>
              <a:pPr>
                <a:defRPr/>
              </a:pPr>
              <a:t>‹N°›</a:t>
            </a:fld>
            <a:endParaRPr lang="fr-FR"/>
          </a:p>
        </p:txBody>
      </p:sp>
    </p:spTree>
    <p:extLst>
      <p:ext uri="{BB962C8B-B14F-4D97-AF65-F5344CB8AC3E}">
        <p14:creationId xmlns:p14="http://schemas.microsoft.com/office/powerpoint/2010/main" val="3082932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80233" y="6709302"/>
            <a:ext cx="6243559" cy="2073696"/>
          </a:xfrm>
        </p:spPr>
        <p:txBody>
          <a:bodyPr anchor="t"/>
          <a:lstStyle>
            <a:lvl1pPr algn="l">
              <a:defRPr sz="4400" b="1" cap="all"/>
            </a:lvl1pPr>
          </a:lstStyle>
          <a:p>
            <a:r>
              <a:rPr lang="fr-FR" smtClean="0"/>
              <a:t>Modifiez le style du titre</a:t>
            </a:r>
            <a:endParaRPr lang="fr-FR"/>
          </a:p>
        </p:txBody>
      </p:sp>
      <p:sp>
        <p:nvSpPr>
          <p:cNvPr id="3" name="Espace réservé du texte 2"/>
          <p:cNvSpPr>
            <a:spLocks noGrp="1"/>
          </p:cNvSpPr>
          <p:nvPr>
            <p:ph type="body" idx="1"/>
          </p:nvPr>
        </p:nvSpPr>
        <p:spPr>
          <a:xfrm>
            <a:off x="580233" y="4425338"/>
            <a:ext cx="6243559" cy="2283965"/>
          </a:xfrm>
        </p:spPr>
        <p:txBody>
          <a:bodyPr anchor="b"/>
          <a:lstStyle>
            <a:lvl1pPr marL="0" indent="0">
              <a:buNone/>
              <a:defRPr sz="2200">
                <a:solidFill>
                  <a:schemeClr val="tx1">
                    <a:tint val="75000"/>
                  </a:schemeClr>
                </a:solidFill>
              </a:defRPr>
            </a:lvl1pPr>
            <a:lvl2pPr marL="508178" indent="0">
              <a:buNone/>
              <a:defRPr sz="2000">
                <a:solidFill>
                  <a:schemeClr val="tx1">
                    <a:tint val="75000"/>
                  </a:schemeClr>
                </a:solidFill>
              </a:defRPr>
            </a:lvl2pPr>
            <a:lvl3pPr marL="1016356" indent="0">
              <a:buNone/>
              <a:defRPr sz="1800">
                <a:solidFill>
                  <a:schemeClr val="tx1">
                    <a:tint val="75000"/>
                  </a:schemeClr>
                </a:solidFill>
              </a:defRPr>
            </a:lvl3pPr>
            <a:lvl4pPr marL="1524533" indent="0">
              <a:buNone/>
              <a:defRPr sz="1600">
                <a:solidFill>
                  <a:schemeClr val="tx1">
                    <a:tint val="75000"/>
                  </a:schemeClr>
                </a:solidFill>
              </a:defRPr>
            </a:lvl4pPr>
            <a:lvl5pPr marL="2032711" indent="0">
              <a:buNone/>
              <a:defRPr sz="1600">
                <a:solidFill>
                  <a:schemeClr val="tx1">
                    <a:tint val="75000"/>
                  </a:schemeClr>
                </a:solidFill>
              </a:defRPr>
            </a:lvl5pPr>
            <a:lvl6pPr marL="2540889" indent="0">
              <a:buNone/>
              <a:defRPr sz="1600">
                <a:solidFill>
                  <a:schemeClr val="tx1">
                    <a:tint val="75000"/>
                  </a:schemeClr>
                </a:solidFill>
              </a:defRPr>
            </a:lvl6pPr>
            <a:lvl7pPr marL="3049067" indent="0">
              <a:buNone/>
              <a:defRPr sz="1600">
                <a:solidFill>
                  <a:schemeClr val="tx1">
                    <a:tint val="75000"/>
                  </a:schemeClr>
                </a:solidFill>
              </a:defRPr>
            </a:lvl7pPr>
            <a:lvl8pPr marL="3557245" indent="0">
              <a:buNone/>
              <a:defRPr sz="1600">
                <a:solidFill>
                  <a:schemeClr val="tx1">
                    <a:tint val="75000"/>
                  </a:schemeClr>
                </a:solidFill>
              </a:defRPr>
            </a:lvl8pPr>
            <a:lvl9pPr marL="4065422"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35C2D507-73F5-4F16-8087-4181260B0640}" type="datetimeFigureOut">
              <a:rPr lang="fr-FR"/>
              <a:pPr>
                <a:defRPr/>
              </a:pPr>
              <a:t>24/11/2013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CD7E7E92-A53D-466C-B672-D2C504070C6F}" type="slidenum">
              <a:rPr lang="fr-FR"/>
              <a:pPr>
                <a:defRPr/>
              </a:pPr>
              <a:t>‹N°›</a:t>
            </a:fld>
            <a:endParaRPr lang="fr-FR"/>
          </a:p>
        </p:txBody>
      </p:sp>
    </p:spTree>
    <p:extLst>
      <p:ext uri="{BB962C8B-B14F-4D97-AF65-F5344CB8AC3E}">
        <p14:creationId xmlns:p14="http://schemas.microsoft.com/office/powerpoint/2010/main" val="2374740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275451" y="3248308"/>
            <a:ext cx="2417849" cy="918662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2815723" y="3248308"/>
            <a:ext cx="2417849" cy="918662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A4CDEB66-C393-4CF0-A823-FE3110155057}" type="datetimeFigureOut">
              <a:rPr lang="fr-FR"/>
              <a:pPr>
                <a:defRPr/>
              </a:pPr>
              <a:t>24/11/2013</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C5A6BE17-9CEB-4AB4-96A4-EE336740DFB8}" type="slidenum">
              <a:rPr lang="fr-FR"/>
              <a:pPr>
                <a:defRPr/>
              </a:pPr>
              <a:t>‹N°›</a:t>
            </a:fld>
            <a:endParaRPr lang="fr-FR"/>
          </a:p>
        </p:txBody>
      </p:sp>
    </p:spTree>
    <p:extLst>
      <p:ext uri="{BB962C8B-B14F-4D97-AF65-F5344CB8AC3E}">
        <p14:creationId xmlns:p14="http://schemas.microsoft.com/office/powerpoint/2010/main" val="3112402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67268" y="418123"/>
            <a:ext cx="6610827" cy="1740165"/>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367269" y="2337138"/>
            <a:ext cx="3245478" cy="974008"/>
          </a:xfrm>
        </p:spPr>
        <p:txBody>
          <a:bodyPr anchor="b"/>
          <a:lstStyle>
            <a:lvl1pPr marL="0" indent="0">
              <a:buNone/>
              <a:defRPr sz="2700" b="1"/>
            </a:lvl1pPr>
            <a:lvl2pPr marL="508178" indent="0">
              <a:buNone/>
              <a:defRPr sz="2200" b="1"/>
            </a:lvl2pPr>
            <a:lvl3pPr marL="1016356" indent="0">
              <a:buNone/>
              <a:defRPr sz="2000" b="1"/>
            </a:lvl3pPr>
            <a:lvl4pPr marL="1524533" indent="0">
              <a:buNone/>
              <a:defRPr sz="1800" b="1"/>
            </a:lvl4pPr>
            <a:lvl5pPr marL="2032711" indent="0">
              <a:buNone/>
              <a:defRPr sz="1800" b="1"/>
            </a:lvl5pPr>
            <a:lvl6pPr marL="2540889" indent="0">
              <a:buNone/>
              <a:defRPr sz="1800" b="1"/>
            </a:lvl6pPr>
            <a:lvl7pPr marL="3049067" indent="0">
              <a:buNone/>
              <a:defRPr sz="1800" b="1"/>
            </a:lvl7pPr>
            <a:lvl8pPr marL="3557245" indent="0">
              <a:buNone/>
              <a:defRPr sz="1800" b="1"/>
            </a:lvl8pPr>
            <a:lvl9pPr marL="4065422" indent="0">
              <a:buNone/>
              <a:defRPr sz="1800" b="1"/>
            </a:lvl9pPr>
          </a:lstStyle>
          <a:p>
            <a:pPr lvl="0"/>
            <a:r>
              <a:rPr lang="fr-FR" smtClean="0"/>
              <a:t>Modifiez les styles du texte du masque</a:t>
            </a:r>
          </a:p>
        </p:txBody>
      </p:sp>
      <p:sp>
        <p:nvSpPr>
          <p:cNvPr id="4" name="Espace réservé du contenu 3"/>
          <p:cNvSpPr>
            <a:spLocks noGrp="1"/>
          </p:cNvSpPr>
          <p:nvPr>
            <p:ph sz="half" idx="2"/>
          </p:nvPr>
        </p:nvSpPr>
        <p:spPr>
          <a:xfrm>
            <a:off x="367269" y="3311146"/>
            <a:ext cx="3245478" cy="6015653"/>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731343" y="2337138"/>
            <a:ext cx="3246752" cy="974008"/>
          </a:xfrm>
        </p:spPr>
        <p:txBody>
          <a:bodyPr anchor="b"/>
          <a:lstStyle>
            <a:lvl1pPr marL="0" indent="0">
              <a:buNone/>
              <a:defRPr sz="2700" b="1"/>
            </a:lvl1pPr>
            <a:lvl2pPr marL="508178" indent="0">
              <a:buNone/>
              <a:defRPr sz="2200" b="1"/>
            </a:lvl2pPr>
            <a:lvl3pPr marL="1016356" indent="0">
              <a:buNone/>
              <a:defRPr sz="2000" b="1"/>
            </a:lvl3pPr>
            <a:lvl4pPr marL="1524533" indent="0">
              <a:buNone/>
              <a:defRPr sz="1800" b="1"/>
            </a:lvl4pPr>
            <a:lvl5pPr marL="2032711" indent="0">
              <a:buNone/>
              <a:defRPr sz="1800" b="1"/>
            </a:lvl5pPr>
            <a:lvl6pPr marL="2540889" indent="0">
              <a:buNone/>
              <a:defRPr sz="1800" b="1"/>
            </a:lvl6pPr>
            <a:lvl7pPr marL="3049067" indent="0">
              <a:buNone/>
              <a:defRPr sz="1800" b="1"/>
            </a:lvl7pPr>
            <a:lvl8pPr marL="3557245" indent="0">
              <a:buNone/>
              <a:defRPr sz="1800" b="1"/>
            </a:lvl8pPr>
            <a:lvl9pPr marL="4065422" indent="0">
              <a:buNone/>
              <a:defRPr sz="1800" b="1"/>
            </a:lvl9pPr>
          </a:lstStyle>
          <a:p>
            <a:pPr lvl="0"/>
            <a:r>
              <a:rPr lang="fr-FR" smtClean="0"/>
              <a:t>Modifiez les styles du texte du masque</a:t>
            </a:r>
          </a:p>
        </p:txBody>
      </p:sp>
      <p:sp>
        <p:nvSpPr>
          <p:cNvPr id="6" name="Espace réservé du contenu 5"/>
          <p:cNvSpPr>
            <a:spLocks noGrp="1"/>
          </p:cNvSpPr>
          <p:nvPr>
            <p:ph sz="quarter" idx="4"/>
          </p:nvPr>
        </p:nvSpPr>
        <p:spPr>
          <a:xfrm>
            <a:off x="3731343" y="3311146"/>
            <a:ext cx="3246752" cy="6015653"/>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0A4558B1-7CC1-4595-9F86-691AD0BF7D08}" type="datetimeFigureOut">
              <a:rPr lang="fr-FR"/>
              <a:pPr>
                <a:defRPr/>
              </a:pPr>
              <a:t>24/11/2013</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7A2CB053-7649-44DB-976D-C0E56DAE3BC2}" type="slidenum">
              <a:rPr lang="fr-FR"/>
              <a:pPr>
                <a:defRPr/>
              </a:pPr>
              <a:t>‹N°›</a:t>
            </a:fld>
            <a:endParaRPr lang="fr-FR"/>
          </a:p>
        </p:txBody>
      </p:sp>
    </p:spTree>
    <p:extLst>
      <p:ext uri="{BB962C8B-B14F-4D97-AF65-F5344CB8AC3E}">
        <p14:creationId xmlns:p14="http://schemas.microsoft.com/office/powerpoint/2010/main" val="928072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FD3DD044-0D88-4B5D-95A4-48D542735CBC}" type="datetimeFigureOut">
              <a:rPr lang="fr-FR"/>
              <a:pPr>
                <a:defRPr/>
              </a:pPr>
              <a:t>24/11/2013</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A791626F-D4CC-4F1A-B3D3-75CE587E20A5}" type="slidenum">
              <a:rPr lang="fr-FR"/>
              <a:pPr>
                <a:defRPr/>
              </a:pPr>
              <a:t>‹N°›</a:t>
            </a:fld>
            <a:endParaRPr lang="fr-FR"/>
          </a:p>
        </p:txBody>
      </p:sp>
    </p:spTree>
    <p:extLst>
      <p:ext uri="{BB962C8B-B14F-4D97-AF65-F5344CB8AC3E}">
        <p14:creationId xmlns:p14="http://schemas.microsoft.com/office/powerpoint/2010/main" val="2838466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28F1818B-015B-4F3D-8EB0-769E1876ED65}" type="datetimeFigureOut">
              <a:rPr lang="fr-FR"/>
              <a:pPr>
                <a:defRPr/>
              </a:pPr>
              <a:t>24/11/2013</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D74044FF-0C4A-4947-8E58-E6A4FCC39CBF}" type="slidenum">
              <a:rPr lang="fr-FR"/>
              <a:pPr>
                <a:defRPr/>
              </a:pPr>
              <a:t>‹N°›</a:t>
            </a:fld>
            <a:endParaRPr lang="fr-FR"/>
          </a:p>
        </p:txBody>
      </p:sp>
    </p:spTree>
    <p:extLst>
      <p:ext uri="{BB962C8B-B14F-4D97-AF65-F5344CB8AC3E}">
        <p14:creationId xmlns:p14="http://schemas.microsoft.com/office/powerpoint/2010/main" val="3755183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67269" y="415707"/>
            <a:ext cx="2416574" cy="1769167"/>
          </a:xfrm>
        </p:spPr>
        <p:txBody>
          <a:bodyPr anchor="b"/>
          <a:lstStyle>
            <a:lvl1pPr algn="l">
              <a:defRPr sz="2200" b="1"/>
            </a:lvl1pPr>
          </a:lstStyle>
          <a:p>
            <a:r>
              <a:rPr lang="fr-FR" smtClean="0"/>
              <a:t>Modifiez le style du titre</a:t>
            </a:r>
            <a:endParaRPr lang="fr-FR"/>
          </a:p>
        </p:txBody>
      </p:sp>
      <p:sp>
        <p:nvSpPr>
          <p:cNvPr id="3" name="Espace réservé du contenu 2"/>
          <p:cNvSpPr>
            <a:spLocks noGrp="1"/>
          </p:cNvSpPr>
          <p:nvPr>
            <p:ph idx="1"/>
          </p:nvPr>
        </p:nvSpPr>
        <p:spPr>
          <a:xfrm>
            <a:off x="2871833" y="415707"/>
            <a:ext cx="4106262" cy="8911094"/>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67269" y="2184874"/>
            <a:ext cx="2416574" cy="7141927"/>
          </a:xfrm>
        </p:spPr>
        <p:txBody>
          <a:bodyPr/>
          <a:lstStyle>
            <a:lvl1pPr marL="0" indent="0">
              <a:buNone/>
              <a:defRPr sz="1600"/>
            </a:lvl1pPr>
            <a:lvl2pPr marL="508178" indent="0">
              <a:buNone/>
              <a:defRPr sz="1300"/>
            </a:lvl2pPr>
            <a:lvl3pPr marL="1016356" indent="0">
              <a:buNone/>
              <a:defRPr sz="1100"/>
            </a:lvl3pPr>
            <a:lvl4pPr marL="1524533" indent="0">
              <a:buNone/>
              <a:defRPr sz="1000"/>
            </a:lvl4pPr>
            <a:lvl5pPr marL="2032711" indent="0">
              <a:buNone/>
              <a:defRPr sz="1000"/>
            </a:lvl5pPr>
            <a:lvl6pPr marL="2540889" indent="0">
              <a:buNone/>
              <a:defRPr sz="1000"/>
            </a:lvl6pPr>
            <a:lvl7pPr marL="3049067" indent="0">
              <a:buNone/>
              <a:defRPr sz="1000"/>
            </a:lvl7pPr>
            <a:lvl8pPr marL="3557245" indent="0">
              <a:buNone/>
              <a:defRPr sz="1000"/>
            </a:lvl8pPr>
            <a:lvl9pPr marL="4065422" indent="0">
              <a:buNone/>
              <a:defRPr sz="10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ED93DF02-49B1-4CE8-A64F-19F04EBBBDC4}" type="datetimeFigureOut">
              <a:rPr lang="fr-FR"/>
              <a:pPr>
                <a:defRPr/>
              </a:pPr>
              <a:t>24/11/2013</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09B6D605-80FD-4D0A-8766-2EBB2B9A0DA5}" type="slidenum">
              <a:rPr lang="fr-FR"/>
              <a:pPr>
                <a:defRPr/>
              </a:pPr>
              <a:t>‹N°›</a:t>
            </a:fld>
            <a:endParaRPr lang="fr-FR"/>
          </a:p>
        </p:txBody>
      </p:sp>
    </p:spTree>
    <p:extLst>
      <p:ext uri="{BB962C8B-B14F-4D97-AF65-F5344CB8AC3E}">
        <p14:creationId xmlns:p14="http://schemas.microsoft.com/office/powerpoint/2010/main" val="4250484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39742" y="7308692"/>
            <a:ext cx="4407218" cy="862833"/>
          </a:xfrm>
        </p:spPr>
        <p:txBody>
          <a:bodyPr anchor="b"/>
          <a:lstStyle>
            <a:lvl1pPr algn="l">
              <a:defRPr sz="2200" b="1"/>
            </a:lvl1pPr>
          </a:lstStyle>
          <a:p>
            <a:r>
              <a:rPr lang="fr-FR" smtClean="0"/>
              <a:t>Modifiez le style du titre</a:t>
            </a:r>
            <a:endParaRPr lang="fr-FR"/>
          </a:p>
        </p:txBody>
      </p:sp>
      <p:sp>
        <p:nvSpPr>
          <p:cNvPr id="3" name="Espace réservé pour une image  2"/>
          <p:cNvSpPr>
            <a:spLocks noGrp="1"/>
          </p:cNvSpPr>
          <p:nvPr>
            <p:ph type="pic" idx="1"/>
          </p:nvPr>
        </p:nvSpPr>
        <p:spPr>
          <a:xfrm>
            <a:off x="1439742" y="932921"/>
            <a:ext cx="4407218" cy="6264593"/>
          </a:xfrm>
        </p:spPr>
        <p:txBody>
          <a:bodyPr rtlCol="0">
            <a:normAutofit/>
          </a:bodyPr>
          <a:lstStyle>
            <a:lvl1pPr marL="0" indent="0">
              <a:buNone/>
              <a:defRPr sz="3600"/>
            </a:lvl1pPr>
            <a:lvl2pPr marL="508178" indent="0">
              <a:buNone/>
              <a:defRPr sz="3100"/>
            </a:lvl2pPr>
            <a:lvl3pPr marL="1016356" indent="0">
              <a:buNone/>
              <a:defRPr sz="2700"/>
            </a:lvl3pPr>
            <a:lvl4pPr marL="1524533" indent="0">
              <a:buNone/>
              <a:defRPr sz="2200"/>
            </a:lvl4pPr>
            <a:lvl5pPr marL="2032711" indent="0">
              <a:buNone/>
              <a:defRPr sz="2200"/>
            </a:lvl5pPr>
            <a:lvl6pPr marL="2540889" indent="0">
              <a:buNone/>
              <a:defRPr sz="2200"/>
            </a:lvl6pPr>
            <a:lvl7pPr marL="3049067" indent="0">
              <a:buNone/>
              <a:defRPr sz="2200"/>
            </a:lvl7pPr>
            <a:lvl8pPr marL="3557245" indent="0">
              <a:buNone/>
              <a:defRPr sz="2200"/>
            </a:lvl8pPr>
            <a:lvl9pPr marL="4065422" indent="0">
              <a:buNone/>
              <a:defRPr sz="2200"/>
            </a:lvl9pPr>
          </a:lstStyle>
          <a:p>
            <a:pPr lvl="0"/>
            <a:endParaRPr lang="fr-FR" noProof="0" smtClean="0"/>
          </a:p>
        </p:txBody>
      </p:sp>
      <p:sp>
        <p:nvSpPr>
          <p:cNvPr id="4" name="Espace réservé du texte 3"/>
          <p:cNvSpPr>
            <a:spLocks noGrp="1"/>
          </p:cNvSpPr>
          <p:nvPr>
            <p:ph type="body" sz="half" idx="2"/>
          </p:nvPr>
        </p:nvSpPr>
        <p:spPr>
          <a:xfrm>
            <a:off x="1439742" y="8171525"/>
            <a:ext cx="4407218" cy="1225365"/>
          </a:xfrm>
        </p:spPr>
        <p:txBody>
          <a:bodyPr/>
          <a:lstStyle>
            <a:lvl1pPr marL="0" indent="0">
              <a:buNone/>
              <a:defRPr sz="1600"/>
            </a:lvl1pPr>
            <a:lvl2pPr marL="508178" indent="0">
              <a:buNone/>
              <a:defRPr sz="1300"/>
            </a:lvl2pPr>
            <a:lvl3pPr marL="1016356" indent="0">
              <a:buNone/>
              <a:defRPr sz="1100"/>
            </a:lvl3pPr>
            <a:lvl4pPr marL="1524533" indent="0">
              <a:buNone/>
              <a:defRPr sz="1000"/>
            </a:lvl4pPr>
            <a:lvl5pPr marL="2032711" indent="0">
              <a:buNone/>
              <a:defRPr sz="1000"/>
            </a:lvl5pPr>
            <a:lvl6pPr marL="2540889" indent="0">
              <a:buNone/>
              <a:defRPr sz="1000"/>
            </a:lvl6pPr>
            <a:lvl7pPr marL="3049067" indent="0">
              <a:buNone/>
              <a:defRPr sz="1000"/>
            </a:lvl7pPr>
            <a:lvl8pPr marL="3557245" indent="0">
              <a:buNone/>
              <a:defRPr sz="1000"/>
            </a:lvl8pPr>
            <a:lvl9pPr marL="4065422" indent="0">
              <a:buNone/>
              <a:defRPr sz="10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3DC28A82-4675-43C9-BE36-F1CD77B13342}" type="datetimeFigureOut">
              <a:rPr lang="fr-FR"/>
              <a:pPr>
                <a:defRPr/>
              </a:pPr>
              <a:t>24/11/2013</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54523EB5-DF6E-4867-AB21-90B6536567B1}" type="slidenum">
              <a:rPr lang="fr-FR"/>
              <a:pPr>
                <a:defRPr/>
              </a:pPr>
              <a:t>‹N°›</a:t>
            </a:fld>
            <a:endParaRPr lang="fr-FR"/>
          </a:p>
        </p:txBody>
      </p:sp>
    </p:spTree>
    <p:extLst>
      <p:ext uri="{BB962C8B-B14F-4D97-AF65-F5344CB8AC3E}">
        <p14:creationId xmlns:p14="http://schemas.microsoft.com/office/powerpoint/2010/main" val="1533434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366713" y="417513"/>
            <a:ext cx="6611937" cy="174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636" tIns="50818" rIns="101636" bIns="50818" numCol="1" anchor="ctr" anchorCtr="0" compatLnSpc="1">
            <a:prstTxWarp prst="textNoShape">
              <a:avLst/>
            </a:prstTxWarp>
          </a:bodyPr>
          <a:lstStyle/>
          <a:p>
            <a:pPr lvl="0"/>
            <a:r>
              <a:rPr lang="fr-FR" altLang="fr-FR" smtClean="0"/>
              <a:t>Modifiez le style du titre</a:t>
            </a:r>
          </a:p>
        </p:txBody>
      </p:sp>
      <p:sp>
        <p:nvSpPr>
          <p:cNvPr id="1027" name="Espace réservé du texte 2"/>
          <p:cNvSpPr>
            <a:spLocks noGrp="1"/>
          </p:cNvSpPr>
          <p:nvPr>
            <p:ph type="body" idx="1"/>
          </p:nvPr>
        </p:nvSpPr>
        <p:spPr bwMode="auto">
          <a:xfrm>
            <a:off x="366713" y="2436813"/>
            <a:ext cx="6611937" cy="688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636" tIns="50818" rIns="101636" bIns="50818" numCol="1" anchor="t" anchorCtr="0" compatLnSpc="1">
            <a:prstTxWarp prst="textNoShape">
              <a:avLst/>
            </a:prstTxWarp>
          </a:bodyPr>
          <a:lstStyle/>
          <a:p>
            <a:pPr lvl="0"/>
            <a:r>
              <a:rPr lang="fr-FR" altLang="fr-FR" smtClean="0"/>
              <a:t>Modifiez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4" name="Espace réservé de la date 3"/>
          <p:cNvSpPr>
            <a:spLocks noGrp="1"/>
          </p:cNvSpPr>
          <p:nvPr>
            <p:ph type="dt" sz="half" idx="2"/>
          </p:nvPr>
        </p:nvSpPr>
        <p:spPr>
          <a:xfrm>
            <a:off x="366713" y="9677400"/>
            <a:ext cx="1714500" cy="555625"/>
          </a:xfrm>
          <a:prstGeom prst="rect">
            <a:avLst/>
          </a:prstGeom>
        </p:spPr>
        <p:txBody>
          <a:bodyPr vert="horz" lIns="101636" tIns="50818" rIns="101636" bIns="50818" rtlCol="0" anchor="ctr"/>
          <a:lstStyle>
            <a:lvl1pPr algn="l" defTabSz="1016356" fontAlgn="auto">
              <a:spcBef>
                <a:spcPts val="0"/>
              </a:spcBef>
              <a:spcAft>
                <a:spcPts val="0"/>
              </a:spcAft>
              <a:defRPr sz="1300" smtClean="0">
                <a:solidFill>
                  <a:schemeClr val="tx1">
                    <a:tint val="75000"/>
                  </a:schemeClr>
                </a:solidFill>
                <a:latin typeface="+mn-lt"/>
                <a:cs typeface="+mn-cs"/>
              </a:defRPr>
            </a:lvl1pPr>
          </a:lstStyle>
          <a:p>
            <a:pPr>
              <a:defRPr/>
            </a:pPr>
            <a:fld id="{3D443613-D068-4657-92D9-86D4ECA0E4B0}" type="datetimeFigureOut">
              <a:rPr lang="fr-FR"/>
              <a:pPr>
                <a:defRPr/>
              </a:pPr>
              <a:t>24/11/2013</a:t>
            </a:fld>
            <a:endParaRPr lang="fr-FR"/>
          </a:p>
        </p:txBody>
      </p:sp>
      <p:sp>
        <p:nvSpPr>
          <p:cNvPr id="5" name="Espace réservé du pied de page 4"/>
          <p:cNvSpPr>
            <a:spLocks noGrp="1"/>
          </p:cNvSpPr>
          <p:nvPr>
            <p:ph type="ftr" sz="quarter" idx="3"/>
          </p:nvPr>
        </p:nvSpPr>
        <p:spPr>
          <a:xfrm>
            <a:off x="2509838" y="9677400"/>
            <a:ext cx="2325687" cy="555625"/>
          </a:xfrm>
          <a:prstGeom prst="rect">
            <a:avLst/>
          </a:prstGeom>
        </p:spPr>
        <p:txBody>
          <a:bodyPr vert="horz" lIns="101636" tIns="50818" rIns="101636" bIns="50818" rtlCol="0" anchor="ctr"/>
          <a:lstStyle>
            <a:lvl1pPr algn="ctr" defTabSz="1016356" fontAlgn="auto">
              <a:spcBef>
                <a:spcPts val="0"/>
              </a:spcBef>
              <a:spcAft>
                <a:spcPts val="0"/>
              </a:spcAft>
              <a:defRPr sz="1300" smtClean="0">
                <a:solidFill>
                  <a:schemeClr val="tx1">
                    <a:tint val="75000"/>
                  </a:scheme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5264150" y="9677400"/>
            <a:ext cx="1714500" cy="555625"/>
          </a:xfrm>
          <a:prstGeom prst="rect">
            <a:avLst/>
          </a:prstGeom>
        </p:spPr>
        <p:txBody>
          <a:bodyPr vert="horz" lIns="101636" tIns="50818" rIns="101636" bIns="50818" rtlCol="0" anchor="ctr"/>
          <a:lstStyle>
            <a:lvl1pPr algn="r" defTabSz="1016356" fontAlgn="auto">
              <a:spcBef>
                <a:spcPts val="0"/>
              </a:spcBef>
              <a:spcAft>
                <a:spcPts val="0"/>
              </a:spcAft>
              <a:defRPr sz="1300" smtClean="0">
                <a:solidFill>
                  <a:schemeClr val="tx1">
                    <a:tint val="75000"/>
                  </a:schemeClr>
                </a:solidFill>
                <a:latin typeface="+mn-lt"/>
                <a:cs typeface="+mn-cs"/>
              </a:defRPr>
            </a:lvl1pPr>
          </a:lstStyle>
          <a:p>
            <a:pPr>
              <a:defRPr/>
            </a:pPr>
            <a:fld id="{B5FFEB22-C811-42FE-9A11-CE2504FDB3C8}"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16000" rtl="0" fontAlgn="base">
        <a:spcBef>
          <a:spcPct val="0"/>
        </a:spcBef>
        <a:spcAft>
          <a:spcPct val="0"/>
        </a:spcAft>
        <a:defRPr sz="4900" kern="1200">
          <a:solidFill>
            <a:schemeClr val="tx1"/>
          </a:solidFill>
          <a:latin typeface="+mj-lt"/>
          <a:ea typeface="+mj-ea"/>
          <a:cs typeface="+mj-cs"/>
        </a:defRPr>
      </a:lvl1pPr>
      <a:lvl2pPr algn="ctr" defTabSz="1016000" rtl="0" fontAlgn="base">
        <a:spcBef>
          <a:spcPct val="0"/>
        </a:spcBef>
        <a:spcAft>
          <a:spcPct val="0"/>
        </a:spcAft>
        <a:defRPr sz="4900">
          <a:solidFill>
            <a:schemeClr val="tx1"/>
          </a:solidFill>
          <a:latin typeface="Calibri" pitchFamily="34" charset="0"/>
        </a:defRPr>
      </a:lvl2pPr>
      <a:lvl3pPr algn="ctr" defTabSz="1016000" rtl="0" fontAlgn="base">
        <a:spcBef>
          <a:spcPct val="0"/>
        </a:spcBef>
        <a:spcAft>
          <a:spcPct val="0"/>
        </a:spcAft>
        <a:defRPr sz="4900">
          <a:solidFill>
            <a:schemeClr val="tx1"/>
          </a:solidFill>
          <a:latin typeface="Calibri" pitchFamily="34" charset="0"/>
        </a:defRPr>
      </a:lvl3pPr>
      <a:lvl4pPr algn="ctr" defTabSz="1016000" rtl="0" fontAlgn="base">
        <a:spcBef>
          <a:spcPct val="0"/>
        </a:spcBef>
        <a:spcAft>
          <a:spcPct val="0"/>
        </a:spcAft>
        <a:defRPr sz="4900">
          <a:solidFill>
            <a:schemeClr val="tx1"/>
          </a:solidFill>
          <a:latin typeface="Calibri" pitchFamily="34" charset="0"/>
        </a:defRPr>
      </a:lvl4pPr>
      <a:lvl5pPr algn="ctr" defTabSz="1016000" rtl="0" fontAlgn="base">
        <a:spcBef>
          <a:spcPct val="0"/>
        </a:spcBef>
        <a:spcAft>
          <a:spcPct val="0"/>
        </a:spcAft>
        <a:defRPr sz="4900">
          <a:solidFill>
            <a:schemeClr val="tx1"/>
          </a:solidFill>
          <a:latin typeface="Calibri" pitchFamily="34" charset="0"/>
        </a:defRPr>
      </a:lvl5pPr>
      <a:lvl6pPr marL="457200" algn="ctr" defTabSz="1016000" rtl="0" fontAlgn="base">
        <a:spcBef>
          <a:spcPct val="0"/>
        </a:spcBef>
        <a:spcAft>
          <a:spcPct val="0"/>
        </a:spcAft>
        <a:defRPr sz="4900">
          <a:solidFill>
            <a:schemeClr val="tx1"/>
          </a:solidFill>
          <a:latin typeface="Calibri" pitchFamily="34" charset="0"/>
        </a:defRPr>
      </a:lvl6pPr>
      <a:lvl7pPr marL="914400" algn="ctr" defTabSz="1016000" rtl="0" fontAlgn="base">
        <a:spcBef>
          <a:spcPct val="0"/>
        </a:spcBef>
        <a:spcAft>
          <a:spcPct val="0"/>
        </a:spcAft>
        <a:defRPr sz="4900">
          <a:solidFill>
            <a:schemeClr val="tx1"/>
          </a:solidFill>
          <a:latin typeface="Calibri" pitchFamily="34" charset="0"/>
        </a:defRPr>
      </a:lvl7pPr>
      <a:lvl8pPr marL="1371600" algn="ctr" defTabSz="1016000" rtl="0" fontAlgn="base">
        <a:spcBef>
          <a:spcPct val="0"/>
        </a:spcBef>
        <a:spcAft>
          <a:spcPct val="0"/>
        </a:spcAft>
        <a:defRPr sz="4900">
          <a:solidFill>
            <a:schemeClr val="tx1"/>
          </a:solidFill>
          <a:latin typeface="Calibri" pitchFamily="34" charset="0"/>
        </a:defRPr>
      </a:lvl8pPr>
      <a:lvl9pPr marL="1828800" algn="ctr" defTabSz="1016000" rtl="0" fontAlgn="base">
        <a:spcBef>
          <a:spcPct val="0"/>
        </a:spcBef>
        <a:spcAft>
          <a:spcPct val="0"/>
        </a:spcAft>
        <a:defRPr sz="4900">
          <a:solidFill>
            <a:schemeClr val="tx1"/>
          </a:solidFill>
          <a:latin typeface="Calibri" pitchFamily="34" charset="0"/>
        </a:defRPr>
      </a:lvl9pPr>
    </p:titleStyle>
    <p:bodyStyle>
      <a:lvl1pPr marL="381000" indent="-381000" algn="l" defTabSz="1016000" rtl="0" fontAlgn="base">
        <a:spcBef>
          <a:spcPct val="20000"/>
        </a:spcBef>
        <a:spcAft>
          <a:spcPct val="0"/>
        </a:spcAft>
        <a:buFont typeface="Arial" charset="0"/>
        <a:buChar char="•"/>
        <a:defRPr sz="3600" kern="1200">
          <a:solidFill>
            <a:schemeClr val="tx1"/>
          </a:solidFill>
          <a:latin typeface="+mn-lt"/>
          <a:ea typeface="+mn-ea"/>
          <a:cs typeface="+mn-cs"/>
        </a:defRPr>
      </a:lvl1pPr>
      <a:lvl2pPr marL="825500" indent="-317500" algn="l" defTabSz="1016000" rtl="0" fontAlgn="base">
        <a:spcBef>
          <a:spcPct val="20000"/>
        </a:spcBef>
        <a:spcAft>
          <a:spcPct val="0"/>
        </a:spcAft>
        <a:buFont typeface="Arial" charset="0"/>
        <a:buChar char="–"/>
        <a:defRPr sz="3100" kern="1200">
          <a:solidFill>
            <a:schemeClr val="tx1"/>
          </a:solidFill>
          <a:latin typeface="+mn-lt"/>
          <a:ea typeface="+mn-ea"/>
          <a:cs typeface="+mn-cs"/>
        </a:defRPr>
      </a:lvl2pPr>
      <a:lvl3pPr marL="1270000" indent="-254000" algn="l" defTabSz="1016000" rtl="0" fontAlgn="base">
        <a:spcBef>
          <a:spcPct val="20000"/>
        </a:spcBef>
        <a:spcAft>
          <a:spcPct val="0"/>
        </a:spcAft>
        <a:buFont typeface="Arial" charset="0"/>
        <a:buChar char="•"/>
        <a:defRPr sz="2700" kern="1200">
          <a:solidFill>
            <a:schemeClr val="tx1"/>
          </a:solidFill>
          <a:latin typeface="+mn-lt"/>
          <a:ea typeface="+mn-ea"/>
          <a:cs typeface="+mn-cs"/>
        </a:defRPr>
      </a:lvl3pPr>
      <a:lvl4pPr marL="1778000" indent="-254000" algn="l" defTabSz="1016000" rtl="0" fontAlgn="base">
        <a:spcBef>
          <a:spcPct val="20000"/>
        </a:spcBef>
        <a:spcAft>
          <a:spcPct val="0"/>
        </a:spcAft>
        <a:buFont typeface="Arial" charset="0"/>
        <a:buChar char="–"/>
        <a:defRPr sz="2200" kern="1200">
          <a:solidFill>
            <a:schemeClr val="tx1"/>
          </a:solidFill>
          <a:latin typeface="+mn-lt"/>
          <a:ea typeface="+mn-ea"/>
          <a:cs typeface="+mn-cs"/>
        </a:defRPr>
      </a:lvl4pPr>
      <a:lvl5pPr marL="2286000" indent="-254000" algn="l" defTabSz="1016000" rtl="0" fontAlgn="base">
        <a:spcBef>
          <a:spcPct val="20000"/>
        </a:spcBef>
        <a:spcAft>
          <a:spcPct val="0"/>
        </a:spcAft>
        <a:buFont typeface="Arial" charset="0"/>
        <a:buChar char="»"/>
        <a:defRPr sz="2200" kern="1200">
          <a:solidFill>
            <a:schemeClr val="tx1"/>
          </a:solidFill>
          <a:latin typeface="+mn-lt"/>
          <a:ea typeface="+mn-ea"/>
          <a:cs typeface="+mn-cs"/>
        </a:defRPr>
      </a:lvl5pPr>
      <a:lvl6pPr marL="2794978" indent="-254089" algn="l" defTabSz="1016356"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03156" indent="-254089" algn="l" defTabSz="1016356"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11334" indent="-254089" algn="l" defTabSz="1016356"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19511" indent="-254089" algn="l" defTabSz="1016356"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p:bodyStyle>
    <p:otherStyle>
      <a:defPPr>
        <a:defRPr lang="fr-FR"/>
      </a:defPPr>
      <a:lvl1pPr marL="0" algn="l" defTabSz="1016356" rtl="0" eaLnBrk="1" latinLnBrk="0" hangingPunct="1">
        <a:defRPr sz="2000" kern="1200">
          <a:solidFill>
            <a:schemeClr val="tx1"/>
          </a:solidFill>
          <a:latin typeface="+mn-lt"/>
          <a:ea typeface="+mn-ea"/>
          <a:cs typeface="+mn-cs"/>
        </a:defRPr>
      </a:lvl1pPr>
      <a:lvl2pPr marL="508178" algn="l" defTabSz="1016356" rtl="0" eaLnBrk="1" latinLnBrk="0" hangingPunct="1">
        <a:defRPr sz="2000" kern="1200">
          <a:solidFill>
            <a:schemeClr val="tx1"/>
          </a:solidFill>
          <a:latin typeface="+mn-lt"/>
          <a:ea typeface="+mn-ea"/>
          <a:cs typeface="+mn-cs"/>
        </a:defRPr>
      </a:lvl2pPr>
      <a:lvl3pPr marL="1016356" algn="l" defTabSz="1016356" rtl="0" eaLnBrk="1" latinLnBrk="0" hangingPunct="1">
        <a:defRPr sz="2000" kern="1200">
          <a:solidFill>
            <a:schemeClr val="tx1"/>
          </a:solidFill>
          <a:latin typeface="+mn-lt"/>
          <a:ea typeface="+mn-ea"/>
          <a:cs typeface="+mn-cs"/>
        </a:defRPr>
      </a:lvl3pPr>
      <a:lvl4pPr marL="1524533" algn="l" defTabSz="1016356" rtl="0" eaLnBrk="1" latinLnBrk="0" hangingPunct="1">
        <a:defRPr sz="2000" kern="1200">
          <a:solidFill>
            <a:schemeClr val="tx1"/>
          </a:solidFill>
          <a:latin typeface="+mn-lt"/>
          <a:ea typeface="+mn-ea"/>
          <a:cs typeface="+mn-cs"/>
        </a:defRPr>
      </a:lvl4pPr>
      <a:lvl5pPr marL="2032711" algn="l" defTabSz="1016356" rtl="0" eaLnBrk="1" latinLnBrk="0" hangingPunct="1">
        <a:defRPr sz="2000" kern="1200">
          <a:solidFill>
            <a:schemeClr val="tx1"/>
          </a:solidFill>
          <a:latin typeface="+mn-lt"/>
          <a:ea typeface="+mn-ea"/>
          <a:cs typeface="+mn-cs"/>
        </a:defRPr>
      </a:lvl5pPr>
      <a:lvl6pPr marL="2540889" algn="l" defTabSz="1016356" rtl="0" eaLnBrk="1" latinLnBrk="0" hangingPunct="1">
        <a:defRPr sz="2000" kern="1200">
          <a:solidFill>
            <a:schemeClr val="tx1"/>
          </a:solidFill>
          <a:latin typeface="+mn-lt"/>
          <a:ea typeface="+mn-ea"/>
          <a:cs typeface="+mn-cs"/>
        </a:defRPr>
      </a:lvl6pPr>
      <a:lvl7pPr marL="3049067" algn="l" defTabSz="1016356" rtl="0" eaLnBrk="1" latinLnBrk="0" hangingPunct="1">
        <a:defRPr sz="2000" kern="1200">
          <a:solidFill>
            <a:schemeClr val="tx1"/>
          </a:solidFill>
          <a:latin typeface="+mn-lt"/>
          <a:ea typeface="+mn-ea"/>
          <a:cs typeface="+mn-cs"/>
        </a:defRPr>
      </a:lvl7pPr>
      <a:lvl8pPr marL="3557245" algn="l" defTabSz="1016356" rtl="0" eaLnBrk="1" latinLnBrk="0" hangingPunct="1">
        <a:defRPr sz="2000" kern="1200">
          <a:solidFill>
            <a:schemeClr val="tx1"/>
          </a:solidFill>
          <a:latin typeface="+mn-lt"/>
          <a:ea typeface="+mn-ea"/>
          <a:cs typeface="+mn-cs"/>
        </a:defRPr>
      </a:lvl8pPr>
      <a:lvl9pPr marL="4065422" algn="l" defTabSz="1016356"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wmf"/><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4.wmf"/><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2306638" y="90488"/>
            <a:ext cx="4895850" cy="1889646"/>
          </a:xfrm>
          <a:prstGeom prst="roundRect">
            <a:avLst>
              <a:gd name="adj" fmla="val 7233"/>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0334" tIns="45167" rIns="90334" bIns="45167" anchor="ctr"/>
          <a:lstStyle/>
          <a:p>
            <a:pPr algn="ctr" defTabSz="1016356" fontAlgn="auto">
              <a:spcBef>
                <a:spcPts val="0"/>
              </a:spcBef>
              <a:spcAft>
                <a:spcPts val="0"/>
              </a:spcAft>
              <a:defRPr/>
            </a:pPr>
            <a:endParaRPr lang="fr-FR"/>
          </a:p>
        </p:txBody>
      </p:sp>
      <p:sp>
        <p:nvSpPr>
          <p:cNvPr id="5" name="ZoneTexte 4"/>
          <p:cNvSpPr txBox="1"/>
          <p:nvPr/>
        </p:nvSpPr>
        <p:spPr>
          <a:xfrm>
            <a:off x="2717800" y="68263"/>
            <a:ext cx="3240088" cy="582612"/>
          </a:xfrm>
          <a:prstGeom prst="rect">
            <a:avLst/>
          </a:prstGeom>
          <a:noFill/>
        </p:spPr>
        <p:txBody>
          <a:bodyPr lIns="90334" tIns="45167" rIns="90334" bIns="45167">
            <a:spAutoFit/>
          </a:bodyPr>
          <a:lstStyle/>
          <a:p>
            <a:pPr algn="ctr" defTabSz="1016356" fontAlgn="auto">
              <a:spcBef>
                <a:spcPts val="0"/>
              </a:spcBef>
              <a:spcAft>
                <a:spcPts val="0"/>
              </a:spcAft>
              <a:defRPr/>
            </a:pPr>
            <a:r>
              <a:rPr lang="fr-FR" sz="3200" dirty="0">
                <a:effectLst>
                  <a:outerShdw blurRad="38100" dist="38100" dir="2700000" algn="tl">
                    <a:srgbClr val="000000">
                      <a:alpha val="43137"/>
                    </a:srgbClr>
                  </a:outerShdw>
                </a:effectLst>
                <a:latin typeface="Fineliner Script" pitchFamily="50" charset="0"/>
                <a:cs typeface="+mn-cs"/>
              </a:rPr>
              <a:t>Evaluation de Français </a:t>
            </a:r>
          </a:p>
        </p:txBody>
      </p:sp>
      <p:sp>
        <p:nvSpPr>
          <p:cNvPr id="2052" name="ZoneTexte 5"/>
          <p:cNvSpPr txBox="1">
            <a:spLocks noChangeArrowheads="1"/>
          </p:cNvSpPr>
          <p:nvPr/>
        </p:nvSpPr>
        <p:spPr bwMode="auto">
          <a:xfrm>
            <a:off x="3228975" y="571500"/>
            <a:ext cx="2482850" cy="27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34" tIns="45167" rIns="90334" bIns="45167">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pPr algn="ctr"/>
            <a:r>
              <a:rPr lang="fr-FR" altLang="fr-FR" sz="1200" dirty="0" smtClean="0">
                <a:latin typeface="Short Stack" pitchFamily="2" charset="0"/>
                <a:ea typeface="Clensey" pitchFamily="2" charset="0"/>
                <a:cs typeface="Clensey" pitchFamily="2" charset="0"/>
              </a:rPr>
              <a:t>Grammaire n°2 </a:t>
            </a:r>
            <a:r>
              <a:rPr lang="fr-FR" altLang="fr-FR" sz="1200" dirty="0">
                <a:latin typeface="Short Stack" pitchFamily="2" charset="0"/>
                <a:ea typeface="Clensey" pitchFamily="2" charset="0"/>
                <a:cs typeface="Clensey" pitchFamily="2" charset="0"/>
              </a:rPr>
              <a:t>: </a:t>
            </a:r>
            <a:r>
              <a:rPr lang="fr-FR" altLang="fr-FR" sz="1200" dirty="0" smtClean="0">
                <a:latin typeface="Short Stack" pitchFamily="2" charset="0"/>
                <a:ea typeface="Clensey" pitchFamily="2" charset="0"/>
                <a:cs typeface="Clensey" pitchFamily="2" charset="0"/>
              </a:rPr>
              <a:t>G4, G5</a:t>
            </a:r>
            <a:endParaRPr lang="fr-FR" altLang="fr-FR" sz="1200" dirty="0">
              <a:latin typeface="Short Stack" pitchFamily="2" charset="0"/>
              <a:ea typeface="Clensey" pitchFamily="2" charset="0"/>
              <a:cs typeface="Clensey" pitchFamily="2" charset="0"/>
            </a:endParaRPr>
          </a:p>
        </p:txBody>
      </p:sp>
      <p:sp>
        <p:nvSpPr>
          <p:cNvPr id="7" name="Rectangle à coins arrondis 6"/>
          <p:cNvSpPr/>
          <p:nvPr/>
        </p:nvSpPr>
        <p:spPr>
          <a:xfrm>
            <a:off x="5995988" y="163513"/>
            <a:ext cx="1135062" cy="584200"/>
          </a:xfrm>
          <a:prstGeom prst="roundRect">
            <a:avLst>
              <a:gd name="adj" fmla="val 33430"/>
            </a:avLst>
          </a:prstGeom>
          <a:solidFill>
            <a:schemeClr val="bg1"/>
          </a:solidFill>
          <a:ln cap="rnd">
            <a:solidFill>
              <a:schemeClr val="tx1">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90334" tIns="45167" rIns="90334" bIns="45167" anchor="ctr"/>
          <a:lstStyle/>
          <a:p>
            <a:pPr algn="ctr" defTabSz="1016356" fontAlgn="auto">
              <a:spcBef>
                <a:spcPts val="0"/>
              </a:spcBef>
              <a:spcAft>
                <a:spcPts val="0"/>
              </a:spcAft>
              <a:defRPr/>
            </a:pPr>
            <a:endParaRPr lang="fr-FR"/>
          </a:p>
        </p:txBody>
      </p:sp>
      <p:sp>
        <p:nvSpPr>
          <p:cNvPr id="8" name="ZoneTexte 7"/>
          <p:cNvSpPr txBox="1"/>
          <p:nvPr/>
        </p:nvSpPr>
        <p:spPr>
          <a:xfrm>
            <a:off x="2444750" y="954088"/>
            <a:ext cx="3267075" cy="876046"/>
          </a:xfrm>
          <a:prstGeom prst="rect">
            <a:avLst/>
          </a:prstGeom>
          <a:noFill/>
        </p:spPr>
        <p:txBody>
          <a:bodyPr lIns="90334" tIns="45167" rIns="90334" bIns="45167">
            <a:spAutoFit/>
          </a:bodyPr>
          <a:lstStyle/>
          <a:p>
            <a:pPr defTabSz="1016356" fontAlgn="auto">
              <a:spcBef>
                <a:spcPts val="0"/>
              </a:spcBef>
              <a:spcAft>
                <a:spcPts val="0"/>
              </a:spcAft>
              <a:defRPr/>
            </a:pPr>
            <a:r>
              <a:rPr lang="fr-FR" sz="1800" dirty="0">
                <a:latin typeface="Fineliner Script" pitchFamily="50" charset="0"/>
                <a:ea typeface="Clensey" panose="02000603000000000000" pitchFamily="2" charset="0"/>
                <a:cs typeface="+mn-cs"/>
              </a:rPr>
              <a:t>Compétences évaluées :</a:t>
            </a:r>
          </a:p>
          <a:p>
            <a:pPr marL="171450" indent="-171450" defTabSz="1016356" fontAlgn="auto">
              <a:spcBef>
                <a:spcPts val="0"/>
              </a:spcBef>
              <a:spcAft>
                <a:spcPts val="0"/>
              </a:spcAft>
              <a:buFont typeface="Courier New" panose="02070309020205020404" pitchFamily="49" charset="0"/>
              <a:buChar char="o"/>
              <a:defRPr/>
            </a:pPr>
            <a:r>
              <a:rPr lang="fr-FR" sz="900" dirty="0" smtClean="0">
                <a:latin typeface="Short Stack" panose="02010500040000000007" pitchFamily="2" charset="0"/>
                <a:cs typeface="+mn-cs"/>
              </a:rPr>
              <a:t>Savoir identifier la nature et la fonction d’un mot</a:t>
            </a:r>
            <a:endParaRPr lang="fr-FR" sz="900" dirty="0">
              <a:latin typeface="Short Stack" panose="02010500040000000007" pitchFamily="2" charset="0"/>
              <a:cs typeface="+mn-cs"/>
            </a:endParaRPr>
          </a:p>
          <a:p>
            <a:pPr defTabSz="1016356" fontAlgn="auto">
              <a:spcBef>
                <a:spcPts val="0"/>
              </a:spcBef>
              <a:spcAft>
                <a:spcPts val="0"/>
              </a:spcAft>
              <a:defRPr/>
            </a:pPr>
            <a:endParaRPr lang="fr-FR" sz="600" dirty="0">
              <a:latin typeface="Short Stack" panose="02010500040000000007" pitchFamily="2" charset="0"/>
              <a:cs typeface="+mn-cs"/>
            </a:endParaRPr>
          </a:p>
          <a:p>
            <a:pPr marL="171450" indent="-171450" defTabSz="1016356" fontAlgn="auto">
              <a:spcBef>
                <a:spcPts val="0"/>
              </a:spcBef>
              <a:spcAft>
                <a:spcPts val="0"/>
              </a:spcAft>
              <a:buFont typeface="Courier New" panose="02070309020205020404" pitchFamily="49" charset="0"/>
              <a:buChar char="o"/>
              <a:defRPr/>
            </a:pPr>
            <a:r>
              <a:rPr lang="fr-FR" sz="900" dirty="0" smtClean="0">
                <a:latin typeface="Short Stack" panose="02010500040000000007" pitchFamily="2" charset="0"/>
                <a:cs typeface="+mn-cs"/>
              </a:rPr>
              <a:t>Savoir identifier le sujet</a:t>
            </a:r>
            <a:endParaRPr lang="fr-FR" sz="900" dirty="0">
              <a:latin typeface="Short Stack" panose="02010500040000000007" pitchFamily="2" charset="0"/>
              <a:ea typeface="Clensey" panose="02000603000000000000" pitchFamily="2" charset="0"/>
              <a:cs typeface="+mn-cs"/>
            </a:endParaRPr>
          </a:p>
        </p:txBody>
      </p:sp>
      <p:sp>
        <p:nvSpPr>
          <p:cNvPr id="2055" name="ZoneTexte 8"/>
          <p:cNvSpPr txBox="1">
            <a:spLocks noChangeArrowheads="1"/>
          </p:cNvSpPr>
          <p:nvPr/>
        </p:nvSpPr>
        <p:spPr bwMode="auto">
          <a:xfrm>
            <a:off x="5995988" y="163513"/>
            <a:ext cx="1150937"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34" tIns="45167" rIns="90334" bIns="45167">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r>
              <a:rPr lang="fr-FR" altLang="fr-FR" sz="1400">
                <a:latin typeface="Fineliner Script" pitchFamily="50" charset="0"/>
              </a:rPr>
              <a:t>Soin, présentation</a:t>
            </a:r>
          </a:p>
          <a:p>
            <a:endParaRPr lang="fr-FR" altLang="fr-FR" sz="1400">
              <a:latin typeface="Fineliner Script" pitchFamily="50" charset="0"/>
            </a:endParaRPr>
          </a:p>
        </p:txBody>
      </p:sp>
      <p:grpSp>
        <p:nvGrpSpPr>
          <p:cNvPr id="2056" name="Group 2"/>
          <p:cNvGrpSpPr>
            <a:grpSpLocks/>
          </p:cNvGrpSpPr>
          <p:nvPr/>
        </p:nvGrpSpPr>
        <p:grpSpPr bwMode="auto">
          <a:xfrm>
            <a:off x="6122988" y="414540"/>
            <a:ext cx="938212" cy="247448"/>
            <a:chOff x="114698913" y="113219876"/>
            <a:chExt cx="2032147" cy="477798"/>
          </a:xfrm>
        </p:grpSpPr>
        <p:pic>
          <p:nvPicPr>
            <p:cNvPr id="2208" name="Picture 3"/>
            <p:cNvPicPr>
              <a:picLocks noChangeAspect="1" noChangeArrowheads="1"/>
            </p:cNvPicPr>
            <p:nvPr/>
          </p:nvPicPr>
          <p:blipFill>
            <a:blip r:embed="rId2">
              <a:grayscl/>
              <a:biLevel thresh="50000"/>
              <a:extLst>
                <a:ext uri="{28A0092B-C50C-407E-A947-70E740481C1C}">
                  <a14:useLocalDpi xmlns:a14="http://schemas.microsoft.com/office/drawing/2010/main" val="0"/>
                </a:ext>
              </a:extLst>
            </a:blip>
            <a:srcRect/>
            <a:stretch>
              <a:fillRect/>
            </a:stretch>
          </p:blipFill>
          <p:spPr bwMode="auto">
            <a:xfrm>
              <a:off x="115289595" y="113249500"/>
              <a:ext cx="462278" cy="4047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pic>
          <p:nvPicPr>
            <p:cNvPr id="2209" name="Picture 4"/>
            <p:cNvPicPr>
              <a:picLocks noChangeAspect="1" noChangeArrowheads="1"/>
            </p:cNvPicPr>
            <p:nvPr/>
          </p:nvPicPr>
          <p:blipFill>
            <a:blip r:embed="rId3">
              <a:grayscl/>
              <a:biLevel thresh="50000"/>
              <a:extLst>
                <a:ext uri="{28A0092B-C50C-407E-A947-70E740481C1C}">
                  <a14:useLocalDpi xmlns:a14="http://schemas.microsoft.com/office/drawing/2010/main" val="0"/>
                </a:ext>
              </a:extLst>
            </a:blip>
            <a:srcRect/>
            <a:stretch>
              <a:fillRect/>
            </a:stretch>
          </p:blipFill>
          <p:spPr bwMode="auto">
            <a:xfrm>
              <a:off x="115775160" y="113233546"/>
              <a:ext cx="462280" cy="4209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pic>
          <p:nvPicPr>
            <p:cNvPr id="2210" name="Picture 5"/>
            <p:cNvPicPr>
              <a:picLocks noChangeAspect="1" noChangeArrowheads="1"/>
            </p:cNvPicPr>
            <p:nvPr/>
          </p:nvPicPr>
          <p:blipFill>
            <a:blip r:embed="rId4">
              <a:grayscl/>
              <a:biLevel thresh="50000"/>
              <a:extLst>
                <a:ext uri="{28A0092B-C50C-407E-A947-70E740481C1C}">
                  <a14:useLocalDpi xmlns:a14="http://schemas.microsoft.com/office/drawing/2010/main" val="0"/>
                </a:ext>
              </a:extLst>
            </a:blip>
            <a:srcRect/>
            <a:stretch>
              <a:fillRect/>
            </a:stretch>
          </p:blipFill>
          <p:spPr bwMode="auto">
            <a:xfrm>
              <a:off x="116268781" y="113240769"/>
              <a:ext cx="462279" cy="4209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pic>
          <p:nvPicPr>
            <p:cNvPr id="2211" name="il_fi" descr="MC900412464[1]"/>
            <p:cNvPicPr>
              <a:picLocks noChangeAspect="1" noChangeArrowheads="1"/>
            </p:cNvPicPr>
            <p:nvPr/>
          </p:nvPicPr>
          <p:blipFill>
            <a:blip r:embed="rId5" cstate="print">
              <a:grayscl/>
              <a:biLevel thresh="50000"/>
              <a:extLst>
                <a:ext uri="{28A0092B-C50C-407E-A947-70E740481C1C}">
                  <a14:useLocalDpi xmlns:a14="http://schemas.microsoft.com/office/drawing/2010/main" val="0"/>
                </a:ext>
              </a:extLst>
            </a:blip>
            <a:srcRect l="177" r="175"/>
            <a:stretch>
              <a:fillRect/>
            </a:stretch>
          </p:blipFill>
          <p:spPr bwMode="auto">
            <a:xfrm>
              <a:off x="114698913" y="113219876"/>
              <a:ext cx="484706" cy="47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grpSp>
      <p:sp>
        <p:nvSpPr>
          <p:cNvPr id="15" name="Ellipse 14"/>
          <p:cNvSpPr/>
          <p:nvPr/>
        </p:nvSpPr>
        <p:spPr>
          <a:xfrm rot="20120740">
            <a:off x="2260600" y="139700"/>
            <a:ext cx="566738" cy="309563"/>
          </a:xfrm>
          <a:prstGeom prst="ellipse">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0334" tIns="45167" rIns="90334" bIns="45167" anchor="ctr"/>
          <a:lstStyle/>
          <a:p>
            <a:pPr algn="ctr" defTabSz="1016356" fontAlgn="auto">
              <a:spcBef>
                <a:spcPts val="0"/>
              </a:spcBef>
              <a:spcAft>
                <a:spcPts val="0"/>
              </a:spcAft>
              <a:defRPr/>
            </a:pPr>
            <a:endParaRPr lang="fr-FR"/>
          </a:p>
        </p:txBody>
      </p:sp>
      <p:sp>
        <p:nvSpPr>
          <p:cNvPr id="16" name="Rectangle à coins arrondis 15"/>
          <p:cNvSpPr/>
          <p:nvPr/>
        </p:nvSpPr>
        <p:spPr>
          <a:xfrm>
            <a:off x="6416675" y="972022"/>
            <a:ext cx="714375" cy="850900"/>
          </a:xfrm>
          <a:prstGeom prst="roundRect">
            <a:avLst>
              <a:gd name="adj" fmla="val 12667"/>
            </a:avLst>
          </a:prstGeom>
          <a:solidFill>
            <a:schemeClr val="bg1"/>
          </a:solidFill>
          <a:ln cap="rnd">
            <a:solidFill>
              <a:schemeClr val="tx1">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90334" tIns="45167" rIns="90334" bIns="45167" anchor="ctr"/>
          <a:lstStyle/>
          <a:p>
            <a:pPr algn="ctr" defTabSz="1016356" fontAlgn="auto">
              <a:spcBef>
                <a:spcPts val="0"/>
              </a:spcBef>
              <a:spcAft>
                <a:spcPts val="0"/>
              </a:spcAft>
              <a:defRPr/>
            </a:pPr>
            <a:endParaRPr lang="fr-FR"/>
          </a:p>
        </p:txBody>
      </p:sp>
      <p:sp>
        <p:nvSpPr>
          <p:cNvPr id="2059" name="ZoneTexte 16"/>
          <p:cNvSpPr txBox="1">
            <a:spLocks noChangeArrowheads="1"/>
          </p:cNvSpPr>
          <p:nvPr/>
        </p:nvSpPr>
        <p:spPr bwMode="auto">
          <a:xfrm rot="-1479260">
            <a:off x="2260600" y="138113"/>
            <a:ext cx="5667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34" tIns="45167" rIns="90334" bIns="45167">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pPr algn="ctr"/>
            <a:r>
              <a:rPr lang="fr-FR" altLang="fr-FR" sz="1800" dirty="0" smtClean="0">
                <a:latin typeface="Fineliner Script" pitchFamily="50" charset="0"/>
              </a:rPr>
              <a:t>CM1</a:t>
            </a:r>
            <a:endParaRPr lang="fr-FR" altLang="fr-FR" dirty="0">
              <a:latin typeface="Fineliner Script" pitchFamily="50" charset="0"/>
            </a:endParaRPr>
          </a:p>
        </p:txBody>
      </p:sp>
      <p:graphicFrame>
        <p:nvGraphicFramePr>
          <p:cNvPr id="18" name="Tableau 17"/>
          <p:cNvGraphicFramePr>
            <a:graphicFrameLocks noGrp="1"/>
          </p:cNvGraphicFramePr>
          <p:nvPr>
            <p:extLst>
              <p:ext uri="{D42A27DB-BD31-4B8C-83A1-F6EECF244321}">
                <p14:modId xmlns:p14="http://schemas.microsoft.com/office/powerpoint/2010/main" val="691255530"/>
              </p:ext>
            </p:extLst>
          </p:nvPr>
        </p:nvGraphicFramePr>
        <p:xfrm>
          <a:off x="6408985" y="981547"/>
          <a:ext cx="714375" cy="851400"/>
        </p:xfrm>
        <a:graphic>
          <a:graphicData uri="http://schemas.openxmlformats.org/drawingml/2006/table">
            <a:tbl>
              <a:tblPr firstRow="1" bandRow="1">
                <a:tableStyleId>{5940675A-B579-460E-94D1-54222C63F5DA}</a:tableStyleId>
              </a:tblPr>
              <a:tblGrid>
                <a:gridCol w="206030"/>
                <a:gridCol w="508345"/>
              </a:tblGrid>
              <a:tr h="210838">
                <a:tc>
                  <a:txBody>
                    <a:bodyPr/>
                    <a:lstStyle/>
                    <a:p>
                      <a:r>
                        <a:rPr lang="fr-FR" sz="800" dirty="0" smtClean="0">
                          <a:latin typeface="RawengulkSans" panose="00000A03000000000000" pitchFamily="2" charset="0"/>
                        </a:rPr>
                        <a:t>1</a:t>
                      </a:r>
                      <a:endParaRPr lang="fr-FR" sz="800" dirty="0">
                        <a:latin typeface="RawengulkSans" panose="00000A03000000000000" pitchFamily="2" charset="0"/>
                      </a:endParaRPr>
                    </a:p>
                  </a:txBody>
                  <a:tcPr marL="90233" marR="90233" marT="45465" marB="45465">
                    <a:lnL w="12700" cmpd="sng">
                      <a:noFill/>
                    </a:lnL>
                    <a:lnR w="12700" cap="flat" cmpd="sng" algn="ctr">
                      <a:solidFill>
                        <a:schemeClr val="tx1">
                          <a:lumMod val="50000"/>
                          <a:lumOff val="50000"/>
                        </a:schemeClr>
                      </a:solidFill>
                      <a:prstDash val="solid"/>
                      <a:round/>
                      <a:headEnd type="none" w="med" len="med"/>
                      <a:tailEnd type="none" w="med" len="med"/>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fr-FR" sz="700" dirty="0">
                        <a:latin typeface="Patrick Hand" panose="00000500000000000000" pitchFamily="2" charset="0"/>
                      </a:endParaRPr>
                    </a:p>
                  </a:txBody>
                  <a:tcPr marL="90233" marR="90233" marT="45465" marB="45465">
                    <a:lnL w="12700" cap="flat" cmpd="sng" algn="ctr">
                      <a:solidFill>
                        <a:schemeClr val="tx1">
                          <a:lumMod val="50000"/>
                          <a:lumOff val="50000"/>
                        </a:schemeClr>
                      </a:solidFill>
                      <a:prstDash val="solid"/>
                      <a:round/>
                      <a:headEnd type="none" w="med" len="med"/>
                      <a:tailEnd type="none" w="med" len="med"/>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r>
              <a:tr h="197749">
                <a:tc>
                  <a:txBody>
                    <a:bodyPr/>
                    <a:lstStyle/>
                    <a:p>
                      <a:r>
                        <a:rPr lang="fr-FR" sz="800" dirty="0" smtClean="0">
                          <a:latin typeface="RawengulkSans" panose="00000A03000000000000" pitchFamily="2" charset="0"/>
                        </a:rPr>
                        <a:t>2</a:t>
                      </a:r>
                      <a:endParaRPr lang="fr-FR" sz="800" dirty="0">
                        <a:latin typeface="RawengulkSans" panose="00000A03000000000000" pitchFamily="2" charset="0"/>
                      </a:endParaRPr>
                    </a:p>
                  </a:txBody>
                  <a:tcPr marL="90233" marR="90233" marT="45465" marB="45465">
                    <a:lnL w="12700" cmpd="sng">
                      <a:noFill/>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endParaRPr lang="fr-FR" sz="700" dirty="0">
                        <a:latin typeface="Patrick Hand" panose="00000500000000000000" pitchFamily="2" charset="0"/>
                      </a:endParaRPr>
                    </a:p>
                  </a:txBody>
                  <a:tcPr marL="90233" marR="90233" marT="45465" marB="45465">
                    <a:lnL w="12700" cap="flat" cmpd="sng" algn="ctr">
                      <a:solidFill>
                        <a:schemeClr val="tx1">
                          <a:lumMod val="50000"/>
                          <a:lumOff val="50000"/>
                        </a:schemeClr>
                      </a:solidFill>
                      <a:prstDash val="solid"/>
                      <a:round/>
                      <a:headEnd type="none" w="med" len="med"/>
                      <a:tailEnd type="none" w="med" len="med"/>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r>
              <a:tr h="210838">
                <a:tc>
                  <a:txBody>
                    <a:bodyPr/>
                    <a:lstStyle/>
                    <a:p>
                      <a:r>
                        <a:rPr lang="fr-FR" sz="800" dirty="0" smtClean="0">
                          <a:latin typeface="RawengulkSans" panose="00000A03000000000000" pitchFamily="2" charset="0"/>
                        </a:rPr>
                        <a:t>3</a:t>
                      </a:r>
                      <a:endParaRPr lang="fr-FR" sz="800" dirty="0">
                        <a:latin typeface="RawengulkSans" panose="00000A03000000000000" pitchFamily="2" charset="0"/>
                      </a:endParaRPr>
                    </a:p>
                  </a:txBody>
                  <a:tcPr marL="90233" marR="90233" marT="45465" marB="45465">
                    <a:lnL w="12700" cmpd="sng">
                      <a:noFill/>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fr-FR" sz="700" dirty="0">
                        <a:latin typeface="Calibri" panose="020F0502020204030204" pitchFamily="34" charset="0"/>
                      </a:endParaRPr>
                    </a:p>
                  </a:txBody>
                  <a:tcPr marL="90233" marR="90233" marT="45465" marB="45465">
                    <a:lnL w="12700" cap="flat" cmpd="sng" algn="ctr">
                      <a:solidFill>
                        <a:schemeClr val="tx1">
                          <a:lumMod val="50000"/>
                          <a:lumOff val="50000"/>
                        </a:schemeClr>
                      </a:solidFill>
                      <a:prstDash val="solid"/>
                      <a:round/>
                      <a:headEnd type="none" w="med" len="med"/>
                      <a:tailEnd type="none" w="med" len="med"/>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r>
              <a:tr h="210838">
                <a:tc>
                  <a:txBody>
                    <a:bodyPr/>
                    <a:lstStyle/>
                    <a:p>
                      <a:r>
                        <a:rPr lang="fr-FR" sz="800" dirty="0" smtClean="0">
                          <a:latin typeface="RawengulkSans" panose="00000A03000000000000" pitchFamily="2" charset="0"/>
                        </a:rPr>
                        <a:t>4</a:t>
                      </a:r>
                      <a:endParaRPr lang="fr-FR" sz="800" dirty="0">
                        <a:latin typeface="RawengulkSans" panose="00000A03000000000000" pitchFamily="2" charset="0"/>
                      </a:endParaRPr>
                    </a:p>
                  </a:txBody>
                  <a:tcPr marL="90233" marR="90233" marT="45465" marB="45465">
                    <a:lnL w="12700" cmpd="sng">
                      <a:noFill/>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fr-FR" sz="700" dirty="0">
                        <a:latin typeface="Calibri" panose="020F0502020204030204" pitchFamily="34" charset="0"/>
                      </a:endParaRPr>
                    </a:p>
                  </a:txBody>
                  <a:tcPr marL="90233" marR="90233" marT="45465" marB="45465">
                    <a:lnL w="12700" cap="flat" cmpd="sng" algn="ctr">
                      <a:solidFill>
                        <a:schemeClr val="tx1">
                          <a:lumMod val="50000"/>
                          <a:lumOff val="50000"/>
                        </a:schemeClr>
                      </a:solidFill>
                      <a:prstDash val="solid"/>
                      <a:round/>
                      <a:headEnd type="none" w="med" len="med"/>
                      <a:tailEnd type="none" w="med" len="med"/>
                    </a:lnL>
                    <a:lnR w="12700" cmpd="sng">
                      <a:noFill/>
                    </a:lnR>
                    <a:lnT w="12700" cap="flat" cmpd="sng" algn="ctr">
                      <a:solidFill>
                        <a:schemeClr val="tx1">
                          <a:lumMod val="50000"/>
                          <a:lumOff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r>
            </a:tbl>
          </a:graphicData>
        </a:graphic>
      </p:graphicFrame>
      <p:sp>
        <p:nvSpPr>
          <p:cNvPr id="2073" name="Rectangle 18"/>
          <p:cNvSpPr>
            <a:spLocks noChangeArrowheads="1"/>
          </p:cNvSpPr>
          <p:nvPr/>
        </p:nvSpPr>
        <p:spPr bwMode="auto">
          <a:xfrm>
            <a:off x="6625009" y="1199034"/>
            <a:ext cx="483072" cy="19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45167" rIns="36000" bIns="45167">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r>
              <a:rPr lang="fr-FR" altLang="fr-FR" sz="700" dirty="0">
                <a:solidFill>
                  <a:srgbClr val="000000"/>
                </a:solidFill>
                <a:latin typeface="RawengulkSans" panose="00000A03000000000000" pitchFamily="2" charset="0"/>
              </a:rPr>
              <a:t>à renforcer</a:t>
            </a:r>
          </a:p>
        </p:txBody>
      </p:sp>
      <p:sp>
        <p:nvSpPr>
          <p:cNvPr id="2074" name="Rectangle 19"/>
          <p:cNvSpPr>
            <a:spLocks noChangeArrowheads="1"/>
          </p:cNvSpPr>
          <p:nvPr/>
        </p:nvSpPr>
        <p:spPr bwMode="auto">
          <a:xfrm>
            <a:off x="6613933" y="1404070"/>
            <a:ext cx="515132" cy="24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45167" rIns="36000" bIns="45167">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pPr>
              <a:lnSpc>
                <a:spcPct val="70000"/>
              </a:lnSpc>
            </a:pPr>
            <a:r>
              <a:rPr lang="fr-FR" altLang="fr-FR" sz="700" dirty="0">
                <a:solidFill>
                  <a:srgbClr val="000000"/>
                </a:solidFill>
                <a:latin typeface="RawengulkSans" panose="00000A03000000000000" pitchFamily="2" charset="0"/>
              </a:rPr>
              <a:t>en cours </a:t>
            </a:r>
          </a:p>
          <a:p>
            <a:pPr>
              <a:lnSpc>
                <a:spcPct val="70000"/>
              </a:lnSpc>
            </a:pPr>
            <a:r>
              <a:rPr lang="fr-FR" altLang="fr-FR" sz="700" dirty="0">
                <a:solidFill>
                  <a:srgbClr val="000000"/>
                </a:solidFill>
                <a:latin typeface="RawengulkSans" panose="00000A03000000000000" pitchFamily="2" charset="0"/>
              </a:rPr>
              <a:t>d’acquisition</a:t>
            </a:r>
          </a:p>
        </p:txBody>
      </p:sp>
      <p:sp>
        <p:nvSpPr>
          <p:cNvPr id="2075" name="Rectangle 20"/>
          <p:cNvSpPr>
            <a:spLocks noChangeArrowheads="1"/>
          </p:cNvSpPr>
          <p:nvPr/>
        </p:nvSpPr>
        <p:spPr bwMode="auto">
          <a:xfrm>
            <a:off x="6625009" y="1614959"/>
            <a:ext cx="476660" cy="19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45167" rIns="36000" bIns="45167">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r>
              <a:rPr lang="fr-FR" altLang="fr-FR" sz="700" dirty="0">
                <a:solidFill>
                  <a:srgbClr val="000000"/>
                </a:solidFill>
                <a:latin typeface="RawengulkSans" panose="00000A03000000000000" pitchFamily="2" charset="0"/>
              </a:rPr>
              <a:t>non acquis</a:t>
            </a:r>
          </a:p>
        </p:txBody>
      </p:sp>
      <p:sp>
        <p:nvSpPr>
          <p:cNvPr id="2076" name="Rectangle 21"/>
          <p:cNvSpPr>
            <a:spLocks noChangeArrowheads="1"/>
          </p:cNvSpPr>
          <p:nvPr/>
        </p:nvSpPr>
        <p:spPr bwMode="auto">
          <a:xfrm>
            <a:off x="6578600" y="981547"/>
            <a:ext cx="416471" cy="19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34" tIns="45167" rIns="90334" bIns="45167">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r>
              <a:rPr lang="fr-FR" altLang="fr-FR" sz="700" dirty="0">
                <a:solidFill>
                  <a:srgbClr val="000000"/>
                </a:solidFill>
                <a:latin typeface="RawengulkSans" panose="00000A03000000000000" pitchFamily="2" charset="0"/>
              </a:rPr>
              <a:t>acquis</a:t>
            </a:r>
          </a:p>
        </p:txBody>
      </p:sp>
      <p:sp>
        <p:nvSpPr>
          <p:cNvPr id="23" name="Larme 22"/>
          <p:cNvSpPr/>
          <p:nvPr/>
        </p:nvSpPr>
        <p:spPr>
          <a:xfrm>
            <a:off x="887413" y="2291324"/>
            <a:ext cx="319087" cy="327025"/>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0334" tIns="45167" rIns="90334" bIns="45167" anchor="ctr"/>
          <a:lstStyle/>
          <a:p>
            <a:pPr algn="ctr" defTabSz="1016356" fontAlgn="auto">
              <a:spcBef>
                <a:spcPts val="0"/>
              </a:spcBef>
              <a:spcAft>
                <a:spcPts val="0"/>
              </a:spcAft>
              <a:defRPr/>
            </a:pPr>
            <a:endParaRPr lang="fr-FR"/>
          </a:p>
        </p:txBody>
      </p:sp>
      <p:sp>
        <p:nvSpPr>
          <p:cNvPr id="2078" name="ZoneTexte 23"/>
          <p:cNvSpPr txBox="1">
            <a:spLocks noChangeArrowheads="1"/>
          </p:cNvSpPr>
          <p:nvPr/>
        </p:nvSpPr>
        <p:spPr bwMode="auto">
          <a:xfrm>
            <a:off x="862013" y="2256399"/>
            <a:ext cx="6284912"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34" tIns="45167" rIns="90334" bIns="45167">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r>
              <a:rPr lang="fr-FR" altLang="fr-FR" sz="1800" b="1" dirty="0">
                <a:latin typeface="Fineliner Script" pitchFamily="50" charset="0"/>
              </a:rPr>
              <a:t> 1   </a:t>
            </a:r>
            <a:r>
              <a:rPr lang="fr-FR" altLang="fr-FR" dirty="0" smtClean="0">
                <a:latin typeface="Fineliner Script" pitchFamily="50" charset="0"/>
              </a:rPr>
              <a:t>Indique la nature des mots soulignés</a:t>
            </a:r>
            <a:endParaRPr lang="fr-FR" altLang="fr-FR" dirty="0">
              <a:latin typeface="Fineliner Script" pitchFamily="50" charset="0"/>
            </a:endParaRPr>
          </a:p>
        </p:txBody>
      </p:sp>
      <p:sp>
        <p:nvSpPr>
          <p:cNvPr id="2079" name="ZoneTexte 24"/>
          <p:cNvSpPr txBox="1">
            <a:spLocks noChangeArrowheads="1"/>
          </p:cNvSpPr>
          <p:nvPr/>
        </p:nvSpPr>
        <p:spPr bwMode="auto">
          <a:xfrm>
            <a:off x="887412" y="2635564"/>
            <a:ext cx="6173788" cy="1360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334" tIns="45167" rIns="90334" bIns="45167">
            <a:spAutoFit/>
          </a:bodyPr>
          <a:lstStyle>
            <a:lvl1pPr>
              <a:tabLst>
                <a:tab pos="542925" algn="l"/>
              </a:tabLst>
              <a:defRPr sz="2000">
                <a:solidFill>
                  <a:schemeClr val="tx1"/>
                </a:solidFill>
                <a:latin typeface="Calibri" pitchFamily="34" charset="0"/>
              </a:defRPr>
            </a:lvl1pPr>
            <a:lvl2pPr marL="742950" indent="-285750">
              <a:tabLst>
                <a:tab pos="542925" algn="l"/>
              </a:tabLst>
              <a:defRPr sz="2000">
                <a:solidFill>
                  <a:schemeClr val="tx1"/>
                </a:solidFill>
                <a:latin typeface="Calibri" pitchFamily="34" charset="0"/>
              </a:defRPr>
            </a:lvl2pPr>
            <a:lvl3pPr marL="1143000" indent="-228600">
              <a:tabLst>
                <a:tab pos="542925" algn="l"/>
              </a:tabLst>
              <a:defRPr sz="2000">
                <a:solidFill>
                  <a:schemeClr val="tx1"/>
                </a:solidFill>
                <a:latin typeface="Calibri" pitchFamily="34" charset="0"/>
              </a:defRPr>
            </a:lvl3pPr>
            <a:lvl4pPr marL="1600200" indent="-228600">
              <a:tabLst>
                <a:tab pos="542925" algn="l"/>
              </a:tabLst>
              <a:defRPr sz="2000">
                <a:solidFill>
                  <a:schemeClr val="tx1"/>
                </a:solidFill>
                <a:latin typeface="Calibri" pitchFamily="34" charset="0"/>
              </a:defRPr>
            </a:lvl4pPr>
            <a:lvl5pPr marL="2057400" indent="-228600">
              <a:tabLst>
                <a:tab pos="542925" algn="l"/>
              </a:tabLst>
              <a:defRPr sz="2000">
                <a:solidFill>
                  <a:schemeClr val="tx1"/>
                </a:solidFill>
                <a:latin typeface="Calibri" pitchFamily="34" charset="0"/>
              </a:defRPr>
            </a:lvl5pPr>
            <a:lvl6pPr marL="2514600" indent="-228600" defTabSz="1016000" fontAlgn="base">
              <a:spcBef>
                <a:spcPct val="0"/>
              </a:spcBef>
              <a:spcAft>
                <a:spcPct val="0"/>
              </a:spcAft>
              <a:tabLst>
                <a:tab pos="542925" algn="l"/>
              </a:tabLst>
              <a:defRPr sz="2000">
                <a:solidFill>
                  <a:schemeClr val="tx1"/>
                </a:solidFill>
                <a:latin typeface="Calibri" pitchFamily="34" charset="0"/>
              </a:defRPr>
            </a:lvl6pPr>
            <a:lvl7pPr marL="2971800" indent="-228600" defTabSz="1016000" fontAlgn="base">
              <a:spcBef>
                <a:spcPct val="0"/>
              </a:spcBef>
              <a:spcAft>
                <a:spcPct val="0"/>
              </a:spcAft>
              <a:tabLst>
                <a:tab pos="542925" algn="l"/>
              </a:tabLst>
              <a:defRPr sz="2000">
                <a:solidFill>
                  <a:schemeClr val="tx1"/>
                </a:solidFill>
                <a:latin typeface="Calibri" pitchFamily="34" charset="0"/>
              </a:defRPr>
            </a:lvl7pPr>
            <a:lvl8pPr marL="3429000" indent="-228600" defTabSz="1016000" fontAlgn="base">
              <a:spcBef>
                <a:spcPct val="0"/>
              </a:spcBef>
              <a:spcAft>
                <a:spcPct val="0"/>
              </a:spcAft>
              <a:tabLst>
                <a:tab pos="542925" algn="l"/>
              </a:tabLst>
              <a:defRPr sz="2000">
                <a:solidFill>
                  <a:schemeClr val="tx1"/>
                </a:solidFill>
                <a:latin typeface="Calibri" pitchFamily="34" charset="0"/>
              </a:defRPr>
            </a:lvl8pPr>
            <a:lvl9pPr marL="3886200" indent="-228600" defTabSz="1016000" fontAlgn="base">
              <a:spcBef>
                <a:spcPct val="0"/>
              </a:spcBef>
              <a:spcAft>
                <a:spcPct val="0"/>
              </a:spcAft>
              <a:tabLst>
                <a:tab pos="542925" algn="l"/>
              </a:tabLst>
              <a:defRPr sz="2000">
                <a:solidFill>
                  <a:schemeClr val="tx1"/>
                </a:solidFill>
                <a:latin typeface="Calibri" pitchFamily="34" charset="0"/>
              </a:defRPr>
            </a:lvl9pPr>
          </a:lstStyle>
          <a:p>
            <a:pPr>
              <a:lnSpc>
                <a:spcPct val="150000"/>
              </a:lnSpc>
            </a:pPr>
            <a:r>
              <a:rPr lang="fr-FR" altLang="fr-FR" sz="1100" dirty="0" smtClean="0">
                <a:latin typeface="Short Stack" pitchFamily="2" charset="0"/>
              </a:rPr>
              <a:t>Dans la vie quotidienne, l’homme </a:t>
            </a:r>
            <a:r>
              <a:rPr lang="fr-FR" altLang="fr-FR" sz="1100" u="sng" dirty="0" smtClean="0">
                <a:latin typeface="Short Stack" pitchFamily="2" charset="0"/>
              </a:rPr>
              <a:t>accomplit</a:t>
            </a:r>
            <a:r>
              <a:rPr lang="fr-FR" altLang="fr-FR" sz="1100" dirty="0" smtClean="0">
                <a:latin typeface="Short Stack" pitchFamily="2" charset="0"/>
              </a:rPr>
              <a:t> ( _______________ ) des activités </a:t>
            </a:r>
            <a:r>
              <a:rPr lang="fr-FR" altLang="fr-FR" sz="1100" u="sng" dirty="0" smtClean="0">
                <a:latin typeface="Short Stack" pitchFamily="2" charset="0"/>
              </a:rPr>
              <a:t>différentes</a:t>
            </a:r>
            <a:r>
              <a:rPr lang="fr-FR" altLang="fr-FR" sz="1100" dirty="0">
                <a:latin typeface="Short Stack" pitchFamily="2" charset="0"/>
              </a:rPr>
              <a:t>. ( _______________ ) </a:t>
            </a:r>
            <a:r>
              <a:rPr lang="fr-FR" altLang="fr-FR" sz="1100" u="sng" dirty="0" smtClean="0">
                <a:latin typeface="Short Stack" pitchFamily="2" charset="0"/>
              </a:rPr>
              <a:t>Il</a:t>
            </a:r>
            <a:r>
              <a:rPr lang="fr-FR" altLang="fr-FR" sz="1100" dirty="0">
                <a:latin typeface="Short Stack" pitchFamily="2" charset="0"/>
              </a:rPr>
              <a:t> ( _______________ ) se </a:t>
            </a:r>
            <a:r>
              <a:rPr lang="fr-FR" altLang="fr-FR" sz="1100" dirty="0" smtClean="0">
                <a:latin typeface="Short Stack" pitchFamily="2" charset="0"/>
              </a:rPr>
              <a:t>procure l’</a:t>
            </a:r>
            <a:r>
              <a:rPr lang="fr-FR" altLang="fr-FR" sz="1100" u="sng" dirty="0" smtClean="0">
                <a:latin typeface="Short Stack" pitchFamily="2" charset="0"/>
              </a:rPr>
              <a:t>énergie</a:t>
            </a:r>
            <a:r>
              <a:rPr lang="fr-FR" altLang="fr-FR" sz="1100" dirty="0">
                <a:latin typeface="Short Stack" pitchFamily="2" charset="0"/>
              </a:rPr>
              <a:t> ( _______________ ) nécessaire </a:t>
            </a:r>
            <a:r>
              <a:rPr lang="fr-FR" altLang="fr-FR" sz="1100" dirty="0" smtClean="0">
                <a:latin typeface="Short Stack" pitchFamily="2" charset="0"/>
              </a:rPr>
              <a:t>à </a:t>
            </a:r>
            <a:r>
              <a:rPr lang="fr-FR" altLang="fr-FR" sz="1100" u="sng" dirty="0" smtClean="0">
                <a:latin typeface="Short Stack" pitchFamily="2" charset="0"/>
              </a:rPr>
              <a:t>ces</a:t>
            </a:r>
            <a:r>
              <a:rPr lang="fr-FR" altLang="fr-FR" sz="1100" dirty="0">
                <a:latin typeface="Short Stack" pitchFamily="2" charset="0"/>
              </a:rPr>
              <a:t> ( _______________ ) activités </a:t>
            </a:r>
            <a:r>
              <a:rPr lang="fr-FR" altLang="fr-FR" sz="1100" dirty="0" smtClean="0">
                <a:latin typeface="Short Stack" pitchFamily="2" charset="0"/>
              </a:rPr>
              <a:t>grâce aux fonctions de nutrition. En </a:t>
            </a:r>
            <a:r>
              <a:rPr lang="fr-FR" altLang="fr-FR" sz="1100" u="sng" dirty="0" smtClean="0">
                <a:latin typeface="Short Stack" pitchFamily="2" charset="0"/>
              </a:rPr>
              <a:t>France</a:t>
            </a:r>
            <a:r>
              <a:rPr lang="fr-FR" altLang="fr-FR" sz="1100" dirty="0" smtClean="0">
                <a:latin typeface="Short Stack" pitchFamily="2" charset="0"/>
              </a:rPr>
              <a:t> </a:t>
            </a:r>
            <a:r>
              <a:rPr lang="fr-FR" altLang="fr-FR" sz="1100" dirty="0">
                <a:latin typeface="Short Stack" pitchFamily="2" charset="0"/>
              </a:rPr>
              <a:t>( _______________ ) , </a:t>
            </a:r>
            <a:r>
              <a:rPr lang="fr-FR" altLang="fr-FR" sz="1100" dirty="0" smtClean="0">
                <a:latin typeface="Short Stack" pitchFamily="2" charset="0"/>
              </a:rPr>
              <a:t>nous avons </a:t>
            </a:r>
            <a:r>
              <a:rPr lang="fr-FR" altLang="fr-FR" sz="1100" u="sng" dirty="0" smtClean="0">
                <a:latin typeface="Short Stack" pitchFamily="2" charset="0"/>
              </a:rPr>
              <a:t>beaucoup</a:t>
            </a:r>
            <a:r>
              <a:rPr lang="fr-FR" altLang="fr-FR" sz="1100" dirty="0">
                <a:latin typeface="Short Stack" pitchFamily="2" charset="0"/>
              </a:rPr>
              <a:t> ( _______________ ) de </a:t>
            </a:r>
            <a:r>
              <a:rPr lang="fr-FR" altLang="fr-FR" sz="1100" dirty="0" smtClean="0">
                <a:latin typeface="Short Stack" pitchFamily="2" charset="0"/>
              </a:rPr>
              <a:t>choix pour notre nourriture.</a:t>
            </a:r>
          </a:p>
        </p:txBody>
      </p:sp>
      <p:sp>
        <p:nvSpPr>
          <p:cNvPr id="26" name="Rectangle à coins arrondis 25"/>
          <p:cNvSpPr/>
          <p:nvPr/>
        </p:nvSpPr>
        <p:spPr>
          <a:xfrm>
            <a:off x="744538" y="2161159"/>
            <a:ext cx="6457950" cy="3563391"/>
          </a:xfrm>
          <a:prstGeom prst="roundRect">
            <a:avLst>
              <a:gd name="adj" fmla="val 3232"/>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0334" tIns="45167" rIns="90334" bIns="45167" anchor="ctr"/>
          <a:lstStyle/>
          <a:p>
            <a:pPr algn="ctr" defTabSz="1016356" fontAlgn="auto">
              <a:spcBef>
                <a:spcPts val="0"/>
              </a:spcBef>
              <a:spcAft>
                <a:spcPts val="0"/>
              </a:spcAft>
              <a:defRPr/>
            </a:pPr>
            <a:endParaRPr lang="fr-FR"/>
          </a:p>
        </p:txBody>
      </p:sp>
      <p:sp>
        <p:nvSpPr>
          <p:cNvPr id="27" name="Larme 26"/>
          <p:cNvSpPr/>
          <p:nvPr/>
        </p:nvSpPr>
        <p:spPr>
          <a:xfrm>
            <a:off x="887413" y="4134574"/>
            <a:ext cx="319087" cy="325438"/>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0334" tIns="45167" rIns="90334" bIns="45167" anchor="ctr"/>
          <a:lstStyle/>
          <a:p>
            <a:pPr algn="ctr" defTabSz="1016356" fontAlgn="auto">
              <a:spcBef>
                <a:spcPts val="0"/>
              </a:spcBef>
              <a:spcAft>
                <a:spcPts val="0"/>
              </a:spcAft>
              <a:defRPr/>
            </a:pPr>
            <a:endParaRPr lang="fr-FR"/>
          </a:p>
        </p:txBody>
      </p:sp>
      <p:sp>
        <p:nvSpPr>
          <p:cNvPr id="2082" name="ZoneTexte 27"/>
          <p:cNvSpPr txBox="1">
            <a:spLocks noChangeArrowheads="1"/>
          </p:cNvSpPr>
          <p:nvPr/>
        </p:nvSpPr>
        <p:spPr bwMode="auto">
          <a:xfrm>
            <a:off x="862013" y="4098062"/>
            <a:ext cx="6267449" cy="368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334" tIns="45167" rIns="90334" bIns="45167">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pPr>
              <a:lnSpc>
                <a:spcPct val="90000"/>
              </a:lnSpc>
            </a:pPr>
            <a:r>
              <a:rPr lang="fr-FR" altLang="fr-FR" sz="1800" b="1" dirty="0">
                <a:latin typeface="Fineliner Script" pitchFamily="50" charset="0"/>
              </a:rPr>
              <a:t> 2   </a:t>
            </a:r>
            <a:r>
              <a:rPr lang="fr-FR" altLang="fr-FR" dirty="0" smtClean="0">
                <a:latin typeface="Fineliner Script" pitchFamily="50" charset="0"/>
              </a:rPr>
              <a:t>Indique la fonction des mots soulignés</a:t>
            </a:r>
            <a:endParaRPr lang="fr-FR" altLang="fr-FR" dirty="0">
              <a:latin typeface="Fineliner Script" pitchFamily="50" charset="0"/>
            </a:endParaRPr>
          </a:p>
        </p:txBody>
      </p:sp>
      <p:sp>
        <p:nvSpPr>
          <p:cNvPr id="29" name="Rectangle à coins arrondis 28"/>
          <p:cNvSpPr/>
          <p:nvPr/>
        </p:nvSpPr>
        <p:spPr>
          <a:xfrm>
            <a:off x="5616896" y="1581076"/>
            <a:ext cx="390525" cy="266704"/>
          </a:xfrm>
          <a:prstGeom prst="roundRect">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16356" fontAlgn="auto">
              <a:spcBef>
                <a:spcPts val="0"/>
              </a:spcBef>
              <a:spcAft>
                <a:spcPts val="0"/>
              </a:spcAft>
              <a:defRPr/>
            </a:pPr>
            <a:endParaRPr lang="fr-FR"/>
          </a:p>
        </p:txBody>
      </p:sp>
      <p:sp>
        <p:nvSpPr>
          <p:cNvPr id="30" name="Rectangle à coins arrondis 29"/>
          <p:cNvSpPr/>
          <p:nvPr/>
        </p:nvSpPr>
        <p:spPr>
          <a:xfrm>
            <a:off x="5616897" y="1260749"/>
            <a:ext cx="390525" cy="286445"/>
          </a:xfrm>
          <a:prstGeom prst="roundRect">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16356" fontAlgn="auto">
              <a:spcBef>
                <a:spcPts val="0"/>
              </a:spcBef>
              <a:spcAft>
                <a:spcPts val="0"/>
              </a:spcAft>
              <a:defRPr/>
            </a:pPr>
            <a:endParaRPr lang="fr-FR"/>
          </a:p>
        </p:txBody>
      </p:sp>
      <p:sp>
        <p:nvSpPr>
          <p:cNvPr id="31" name="Rectangle à coins arrondis 30"/>
          <p:cNvSpPr/>
          <p:nvPr/>
        </p:nvSpPr>
        <p:spPr>
          <a:xfrm>
            <a:off x="107950" y="98425"/>
            <a:ext cx="2112963" cy="658813"/>
          </a:xfrm>
          <a:prstGeom prst="roundRect">
            <a:avLst/>
          </a:prstGeom>
          <a:no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16356" fontAlgn="auto">
              <a:spcBef>
                <a:spcPts val="0"/>
              </a:spcBef>
              <a:spcAft>
                <a:spcPts val="0"/>
              </a:spcAft>
              <a:defRPr/>
            </a:pPr>
            <a:endParaRPr lang="fr-FR"/>
          </a:p>
        </p:txBody>
      </p:sp>
      <p:sp>
        <p:nvSpPr>
          <p:cNvPr id="32" name="ZoneTexte 31"/>
          <p:cNvSpPr txBox="1"/>
          <p:nvPr/>
        </p:nvSpPr>
        <p:spPr>
          <a:xfrm>
            <a:off x="107950" y="92075"/>
            <a:ext cx="2147888" cy="630238"/>
          </a:xfrm>
          <a:prstGeom prst="rect">
            <a:avLst/>
          </a:prstGeom>
          <a:noFill/>
        </p:spPr>
        <p:txBody>
          <a:bodyPr>
            <a:spAutoFit/>
          </a:bodyPr>
          <a:lstStyle/>
          <a:p>
            <a:pPr defTabSz="1016356" fontAlgn="auto">
              <a:spcBef>
                <a:spcPts val="0"/>
              </a:spcBef>
              <a:spcAft>
                <a:spcPts val="0"/>
              </a:spcAft>
              <a:defRPr/>
            </a:pPr>
            <a:r>
              <a:rPr lang="fr-FR" sz="1100" dirty="0">
                <a:latin typeface="Handlee" panose="02000000000000000000" pitchFamily="2" charset="0"/>
                <a:cs typeface="+mn-cs"/>
              </a:rPr>
              <a:t>Prénom</a:t>
            </a:r>
            <a:r>
              <a:rPr lang="fr-FR" sz="1400" dirty="0">
                <a:latin typeface="Handlee" panose="02000000000000000000" pitchFamily="2" charset="0"/>
                <a:cs typeface="+mn-cs"/>
              </a:rPr>
              <a:t>  : </a:t>
            </a:r>
            <a:r>
              <a:rPr lang="fr-FR" sz="1100" dirty="0">
                <a:latin typeface="+mj-lt"/>
                <a:cs typeface="+mn-cs"/>
              </a:rPr>
              <a:t>___________________</a:t>
            </a:r>
            <a:endParaRPr lang="fr-FR" sz="1400" dirty="0">
              <a:latin typeface="+mj-lt"/>
              <a:cs typeface="+mn-cs"/>
            </a:endParaRPr>
          </a:p>
          <a:p>
            <a:pPr defTabSz="1016356" fontAlgn="auto">
              <a:lnSpc>
                <a:spcPct val="150000"/>
              </a:lnSpc>
              <a:spcBef>
                <a:spcPts val="0"/>
              </a:spcBef>
              <a:spcAft>
                <a:spcPts val="0"/>
              </a:spcAft>
              <a:defRPr/>
            </a:pPr>
            <a:r>
              <a:rPr lang="fr-FR" sz="1100" dirty="0">
                <a:latin typeface="Handlee" panose="02000000000000000000" pitchFamily="2" charset="0"/>
                <a:cs typeface="+mn-cs"/>
              </a:rPr>
              <a:t>Date</a:t>
            </a:r>
            <a:r>
              <a:rPr lang="fr-FR" sz="1400" dirty="0">
                <a:latin typeface="Handlee" panose="02000000000000000000" pitchFamily="2" charset="0"/>
                <a:cs typeface="+mn-cs"/>
              </a:rPr>
              <a:t> :  </a:t>
            </a:r>
            <a:r>
              <a:rPr lang="fr-FR" sz="1400" dirty="0">
                <a:latin typeface="+mn-lt"/>
                <a:cs typeface="+mn-cs"/>
              </a:rPr>
              <a:t>_________________</a:t>
            </a:r>
            <a:endParaRPr lang="fr-FR" sz="1400" dirty="0">
              <a:latin typeface="Handlee" panose="02000000000000000000" pitchFamily="2" charset="0"/>
              <a:cs typeface="+mn-cs"/>
            </a:endParaRPr>
          </a:p>
        </p:txBody>
      </p:sp>
      <p:sp>
        <p:nvSpPr>
          <p:cNvPr id="33" name="Rectangle à coins arrondis 32"/>
          <p:cNvSpPr/>
          <p:nvPr/>
        </p:nvSpPr>
        <p:spPr>
          <a:xfrm>
            <a:off x="133350" y="1492250"/>
            <a:ext cx="2087563" cy="487884"/>
          </a:xfrm>
          <a:prstGeom prst="roundRect">
            <a:avLst>
              <a:gd name="adj" fmla="val 17723"/>
            </a:avLst>
          </a:prstGeom>
          <a:no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16356" fontAlgn="auto">
              <a:spcBef>
                <a:spcPts val="0"/>
              </a:spcBef>
              <a:spcAft>
                <a:spcPts val="0"/>
              </a:spcAft>
              <a:defRPr/>
            </a:pPr>
            <a:endParaRPr lang="fr-FR"/>
          </a:p>
        </p:txBody>
      </p:sp>
      <p:sp>
        <p:nvSpPr>
          <p:cNvPr id="2088" name="ZoneTexte 33"/>
          <p:cNvSpPr txBox="1">
            <a:spLocks noChangeArrowheads="1"/>
          </p:cNvSpPr>
          <p:nvPr/>
        </p:nvSpPr>
        <p:spPr bwMode="auto">
          <a:xfrm>
            <a:off x="161925" y="1431876"/>
            <a:ext cx="8001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rIns="36000">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pPr>
              <a:lnSpc>
                <a:spcPct val="150000"/>
              </a:lnSpc>
            </a:pPr>
            <a:r>
              <a:rPr lang="fr-FR" altLang="fr-FR" sz="1000" dirty="0">
                <a:latin typeface="Handlee" pitchFamily="2" charset="0"/>
              </a:rPr>
              <a:t>Signature </a:t>
            </a:r>
          </a:p>
          <a:p>
            <a:r>
              <a:rPr lang="fr-FR" altLang="fr-FR" sz="1000" dirty="0">
                <a:latin typeface="Handlee" pitchFamily="2" charset="0"/>
              </a:rPr>
              <a:t>des parents</a:t>
            </a:r>
          </a:p>
        </p:txBody>
      </p:sp>
      <p:sp>
        <p:nvSpPr>
          <p:cNvPr id="35" name="Rectangle à coins arrondis 34"/>
          <p:cNvSpPr/>
          <p:nvPr/>
        </p:nvSpPr>
        <p:spPr>
          <a:xfrm>
            <a:off x="122238" y="812800"/>
            <a:ext cx="2087562" cy="612775"/>
          </a:xfrm>
          <a:prstGeom prst="roundRect">
            <a:avLst>
              <a:gd name="adj" fmla="val 15678"/>
            </a:avLst>
          </a:prstGeom>
          <a:no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16356" fontAlgn="auto">
              <a:spcBef>
                <a:spcPts val="0"/>
              </a:spcBef>
              <a:spcAft>
                <a:spcPts val="0"/>
              </a:spcAft>
              <a:defRPr/>
            </a:pPr>
            <a:endParaRPr lang="fr-FR"/>
          </a:p>
        </p:txBody>
      </p:sp>
      <p:sp>
        <p:nvSpPr>
          <p:cNvPr id="2090" name="ZoneTexte 35"/>
          <p:cNvSpPr txBox="1">
            <a:spLocks noChangeArrowheads="1"/>
          </p:cNvSpPr>
          <p:nvPr/>
        </p:nvSpPr>
        <p:spPr bwMode="auto">
          <a:xfrm>
            <a:off x="72281" y="739775"/>
            <a:ext cx="900112"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pPr>
              <a:lnSpc>
                <a:spcPct val="150000"/>
              </a:lnSpc>
            </a:pPr>
            <a:r>
              <a:rPr lang="fr-FR" altLang="fr-FR" sz="1000" dirty="0">
                <a:latin typeface="Handlee" pitchFamily="2" charset="0"/>
              </a:rPr>
              <a:t>Appréciation</a:t>
            </a:r>
          </a:p>
        </p:txBody>
      </p:sp>
      <p:sp>
        <p:nvSpPr>
          <p:cNvPr id="37" name="Larme 36"/>
          <p:cNvSpPr/>
          <p:nvPr/>
        </p:nvSpPr>
        <p:spPr>
          <a:xfrm>
            <a:off x="879475" y="6047507"/>
            <a:ext cx="319088" cy="325438"/>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0334" tIns="45167" rIns="90334" bIns="45167" anchor="ctr"/>
          <a:lstStyle/>
          <a:p>
            <a:pPr algn="ctr" defTabSz="1016356" fontAlgn="auto">
              <a:spcBef>
                <a:spcPts val="0"/>
              </a:spcBef>
              <a:spcAft>
                <a:spcPts val="0"/>
              </a:spcAft>
              <a:defRPr/>
            </a:pPr>
            <a:endParaRPr lang="fr-FR"/>
          </a:p>
        </p:txBody>
      </p:sp>
      <p:sp>
        <p:nvSpPr>
          <p:cNvPr id="2092" name="ZoneTexte 37"/>
          <p:cNvSpPr txBox="1">
            <a:spLocks noChangeArrowheads="1"/>
          </p:cNvSpPr>
          <p:nvPr/>
        </p:nvSpPr>
        <p:spPr bwMode="auto">
          <a:xfrm>
            <a:off x="855662" y="6012582"/>
            <a:ext cx="6252419" cy="398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334" tIns="45167" rIns="90334" bIns="45167">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r>
              <a:rPr lang="fr-FR" altLang="fr-FR" sz="1800" b="1" dirty="0">
                <a:latin typeface="Fineliner Script" pitchFamily="50" charset="0"/>
              </a:rPr>
              <a:t> 3   </a:t>
            </a:r>
            <a:r>
              <a:rPr lang="fr-FR" altLang="fr-FR" dirty="0" smtClean="0">
                <a:latin typeface="Fineliner Script" pitchFamily="50" charset="0"/>
              </a:rPr>
              <a:t>Colorie les sujets.</a:t>
            </a:r>
            <a:endParaRPr lang="fr-FR" altLang="fr-FR" dirty="0">
              <a:latin typeface="Fineliner Script" pitchFamily="50" charset="0"/>
            </a:endParaRPr>
          </a:p>
        </p:txBody>
      </p:sp>
      <p:sp>
        <p:nvSpPr>
          <p:cNvPr id="39" name="Rectangle à coins arrondis 38"/>
          <p:cNvSpPr/>
          <p:nvPr/>
        </p:nvSpPr>
        <p:spPr>
          <a:xfrm>
            <a:off x="744538" y="5868566"/>
            <a:ext cx="6451600" cy="4458122"/>
          </a:xfrm>
          <a:prstGeom prst="roundRect">
            <a:avLst>
              <a:gd name="adj" fmla="val 3559"/>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0334" tIns="45167" rIns="90334" bIns="45167" anchor="ctr"/>
          <a:lstStyle/>
          <a:p>
            <a:pPr algn="ctr" defTabSz="1016356" fontAlgn="auto">
              <a:spcBef>
                <a:spcPts val="0"/>
              </a:spcBef>
              <a:spcAft>
                <a:spcPts val="0"/>
              </a:spcAft>
              <a:defRPr/>
            </a:pPr>
            <a:endParaRPr lang="fr-FR"/>
          </a:p>
        </p:txBody>
      </p:sp>
      <p:sp>
        <p:nvSpPr>
          <p:cNvPr id="2195" name="Tableau 44"/>
          <p:cNvSpPr>
            <a:spLocks noGrp="1" noChangeAspect="1" noChangeArrowheads="1"/>
          </p:cNvSpPr>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fr-FR"/>
          </a:p>
        </p:txBody>
      </p:sp>
      <p:sp>
        <p:nvSpPr>
          <p:cNvPr id="57" name="Rectangle à coins arrondis 56"/>
          <p:cNvSpPr/>
          <p:nvPr/>
        </p:nvSpPr>
        <p:spPr>
          <a:xfrm>
            <a:off x="133078" y="2161159"/>
            <a:ext cx="498143" cy="3563391"/>
          </a:xfrm>
          <a:prstGeom prst="roundRect">
            <a:avLst>
              <a:gd name="adj" fmla="val 30052"/>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ZoneTexte 57"/>
          <p:cNvSpPr txBox="1"/>
          <p:nvPr/>
        </p:nvSpPr>
        <p:spPr>
          <a:xfrm rot="16200000">
            <a:off x="-1435551" y="3778803"/>
            <a:ext cx="3635399" cy="400110"/>
          </a:xfrm>
          <a:prstGeom prst="rect">
            <a:avLst/>
          </a:prstGeom>
          <a:noFill/>
        </p:spPr>
        <p:txBody>
          <a:bodyPr wrap="square" rtlCol="0">
            <a:spAutoFit/>
          </a:bodyPr>
          <a:lstStyle/>
          <a:p>
            <a:pPr algn="ctr"/>
            <a:r>
              <a:rPr lang="fr-FR" dirty="0" smtClean="0">
                <a:latin typeface="Fineliner Script" pitchFamily="50" charset="0"/>
              </a:rPr>
              <a:t>Identifier la nature et la fonction des mots</a:t>
            </a:r>
            <a:endParaRPr lang="fr-FR" dirty="0">
              <a:latin typeface="Fineliner Script" pitchFamily="50" charset="0"/>
            </a:endParaRPr>
          </a:p>
        </p:txBody>
      </p:sp>
      <p:sp>
        <p:nvSpPr>
          <p:cNvPr id="59" name="Rectangle à coins arrondis 58"/>
          <p:cNvSpPr/>
          <p:nvPr/>
        </p:nvSpPr>
        <p:spPr>
          <a:xfrm>
            <a:off x="133077" y="5868566"/>
            <a:ext cx="498143" cy="4454500"/>
          </a:xfrm>
          <a:prstGeom prst="roundRect">
            <a:avLst>
              <a:gd name="adj" fmla="val 30052"/>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1" name="ZoneTexte 60"/>
          <p:cNvSpPr txBox="1"/>
          <p:nvPr/>
        </p:nvSpPr>
        <p:spPr>
          <a:xfrm rot="16200000">
            <a:off x="-1809098" y="7931765"/>
            <a:ext cx="4382492" cy="400110"/>
          </a:xfrm>
          <a:prstGeom prst="rect">
            <a:avLst/>
          </a:prstGeom>
          <a:noFill/>
        </p:spPr>
        <p:txBody>
          <a:bodyPr wrap="square" rtlCol="0">
            <a:spAutoFit/>
          </a:bodyPr>
          <a:lstStyle/>
          <a:p>
            <a:pPr algn="ctr"/>
            <a:r>
              <a:rPr lang="fr-FR" dirty="0" smtClean="0">
                <a:latin typeface="Fineliner Script" pitchFamily="50" charset="0"/>
              </a:rPr>
              <a:t>Savoir identifier le sujet</a:t>
            </a:r>
            <a:endParaRPr lang="fr-FR" dirty="0">
              <a:latin typeface="Fineliner Script" pitchFamily="50" charset="0"/>
            </a:endParaRPr>
          </a:p>
        </p:txBody>
      </p:sp>
      <p:sp>
        <p:nvSpPr>
          <p:cNvPr id="2" name="ZoneTexte 1"/>
          <p:cNvSpPr txBox="1"/>
          <p:nvPr/>
        </p:nvSpPr>
        <p:spPr>
          <a:xfrm>
            <a:off x="879475" y="4472538"/>
            <a:ext cx="6228606" cy="1107996"/>
          </a:xfrm>
          <a:prstGeom prst="rect">
            <a:avLst/>
          </a:prstGeom>
          <a:noFill/>
        </p:spPr>
        <p:txBody>
          <a:bodyPr wrap="square" rtlCol="0">
            <a:spAutoFit/>
          </a:bodyPr>
          <a:lstStyle/>
          <a:p>
            <a:pPr>
              <a:lnSpc>
                <a:spcPct val="150000"/>
              </a:lnSpc>
            </a:pPr>
            <a:r>
              <a:rPr lang="fr-FR" sz="1100" dirty="0" smtClean="0">
                <a:latin typeface="Short Stack" panose="02010500040000000007" pitchFamily="2" charset="0"/>
              </a:rPr>
              <a:t>Tu habite </a:t>
            </a:r>
            <a:r>
              <a:rPr lang="fr-FR" sz="1100" u="sng" dirty="0" smtClean="0">
                <a:latin typeface="Short Stack" panose="02010500040000000007" pitchFamily="2" charset="0"/>
              </a:rPr>
              <a:t>une belle région</a:t>
            </a:r>
            <a:r>
              <a:rPr lang="fr-FR" sz="1100" dirty="0" smtClean="0">
                <a:latin typeface="Short Stack" panose="02010500040000000007" pitchFamily="2" charset="0"/>
              </a:rPr>
              <a:t>. </a:t>
            </a:r>
            <a:r>
              <a:rPr lang="fr-FR" altLang="fr-FR" sz="1100" dirty="0">
                <a:latin typeface="Short Stack" pitchFamily="2" charset="0"/>
              </a:rPr>
              <a:t>( </a:t>
            </a:r>
            <a:r>
              <a:rPr lang="fr-FR" altLang="fr-FR" sz="1100" dirty="0" smtClean="0">
                <a:latin typeface="Short Stack" pitchFamily="2" charset="0"/>
              </a:rPr>
              <a:t>___________ )</a:t>
            </a:r>
            <a:r>
              <a:rPr lang="fr-FR" sz="1100" dirty="0" smtClean="0">
                <a:latin typeface="Short Stack" panose="02010500040000000007" pitchFamily="2" charset="0"/>
              </a:rPr>
              <a:t> </a:t>
            </a:r>
            <a:r>
              <a:rPr lang="fr-FR" sz="1100" u="sng" dirty="0" smtClean="0">
                <a:latin typeface="Short Stack" panose="02010500040000000007" pitchFamily="2" charset="0"/>
              </a:rPr>
              <a:t>Cette fabrique </a:t>
            </a:r>
            <a:r>
              <a:rPr lang="fr-FR" altLang="fr-FR" sz="1100" dirty="0">
                <a:latin typeface="Short Stack" pitchFamily="2" charset="0"/>
              </a:rPr>
              <a:t>( </a:t>
            </a:r>
            <a:r>
              <a:rPr lang="fr-FR" altLang="fr-FR" sz="1100" dirty="0" smtClean="0">
                <a:latin typeface="Short Stack" pitchFamily="2" charset="0"/>
              </a:rPr>
              <a:t>___________ </a:t>
            </a:r>
            <a:r>
              <a:rPr lang="fr-FR" altLang="fr-FR" sz="1100" dirty="0">
                <a:latin typeface="Short Stack" pitchFamily="2" charset="0"/>
              </a:rPr>
              <a:t>) </a:t>
            </a:r>
            <a:r>
              <a:rPr lang="fr-FR" sz="1100" dirty="0" smtClean="0">
                <a:latin typeface="Short Stack" panose="02010500040000000007" pitchFamily="2" charset="0"/>
              </a:rPr>
              <a:t>ferme bientôt. Nous apprenons </a:t>
            </a:r>
            <a:r>
              <a:rPr lang="fr-FR" sz="1100" u="sng" dirty="0" smtClean="0">
                <a:latin typeface="Short Stack" panose="02010500040000000007" pitchFamily="2" charset="0"/>
              </a:rPr>
              <a:t>une nage difficile</a:t>
            </a:r>
            <a:r>
              <a:rPr lang="fr-FR" sz="1100" dirty="0" smtClean="0">
                <a:latin typeface="Short Stack" panose="02010500040000000007" pitchFamily="2" charset="0"/>
              </a:rPr>
              <a:t>. </a:t>
            </a:r>
            <a:r>
              <a:rPr lang="fr-FR" altLang="fr-FR" sz="1100" dirty="0">
                <a:latin typeface="Short Stack" pitchFamily="2" charset="0"/>
              </a:rPr>
              <a:t>( </a:t>
            </a:r>
            <a:r>
              <a:rPr lang="fr-FR" altLang="fr-FR" sz="1100" dirty="0" smtClean="0">
                <a:latin typeface="Short Stack" pitchFamily="2" charset="0"/>
              </a:rPr>
              <a:t>___________ </a:t>
            </a:r>
            <a:r>
              <a:rPr lang="fr-FR" altLang="fr-FR" sz="1100" dirty="0">
                <a:latin typeface="Short Stack" pitchFamily="2" charset="0"/>
              </a:rPr>
              <a:t>) </a:t>
            </a:r>
            <a:r>
              <a:rPr lang="fr-FR" sz="1100" dirty="0" smtClean="0">
                <a:latin typeface="Short Stack" panose="02010500040000000007" pitchFamily="2" charset="0"/>
              </a:rPr>
              <a:t>Je pense souvent </a:t>
            </a:r>
            <a:r>
              <a:rPr lang="fr-FR" sz="1100" u="sng" dirty="0" smtClean="0">
                <a:latin typeface="Short Stack" panose="02010500040000000007" pitchFamily="2" charset="0"/>
              </a:rPr>
              <a:t>à mes grands-parents</a:t>
            </a:r>
            <a:r>
              <a:rPr lang="fr-FR" sz="1100" dirty="0" smtClean="0">
                <a:latin typeface="Short Stack" panose="02010500040000000007" pitchFamily="2" charset="0"/>
              </a:rPr>
              <a:t>. </a:t>
            </a:r>
            <a:r>
              <a:rPr lang="fr-FR" altLang="fr-FR" sz="1100" dirty="0">
                <a:latin typeface="Short Stack" pitchFamily="2" charset="0"/>
              </a:rPr>
              <a:t>( </a:t>
            </a:r>
            <a:r>
              <a:rPr lang="fr-FR" altLang="fr-FR" sz="1100" dirty="0" smtClean="0">
                <a:latin typeface="Short Stack" pitchFamily="2" charset="0"/>
              </a:rPr>
              <a:t>___________ </a:t>
            </a:r>
            <a:r>
              <a:rPr lang="fr-FR" altLang="fr-FR" sz="1100" dirty="0">
                <a:latin typeface="Short Stack" pitchFamily="2" charset="0"/>
              </a:rPr>
              <a:t>) </a:t>
            </a:r>
            <a:r>
              <a:rPr lang="fr-FR" sz="1100" u="sng" dirty="0" smtClean="0">
                <a:latin typeface="Short Stack" panose="02010500040000000007" pitchFamily="2" charset="0"/>
              </a:rPr>
              <a:t>Ils</a:t>
            </a:r>
            <a:r>
              <a:rPr lang="fr-FR" sz="1100" dirty="0" smtClean="0">
                <a:latin typeface="Short Stack" panose="02010500040000000007" pitchFamily="2" charset="0"/>
              </a:rPr>
              <a:t> </a:t>
            </a:r>
            <a:r>
              <a:rPr lang="fr-FR" altLang="fr-FR" sz="1100" dirty="0">
                <a:latin typeface="Short Stack" pitchFamily="2" charset="0"/>
              </a:rPr>
              <a:t>( </a:t>
            </a:r>
            <a:r>
              <a:rPr lang="fr-FR" altLang="fr-FR" sz="1100" dirty="0" smtClean="0">
                <a:latin typeface="Short Stack" pitchFamily="2" charset="0"/>
              </a:rPr>
              <a:t>___________ </a:t>
            </a:r>
            <a:r>
              <a:rPr lang="fr-FR" altLang="fr-FR" sz="1100" dirty="0">
                <a:latin typeface="Short Stack" pitchFamily="2" charset="0"/>
              </a:rPr>
              <a:t>) </a:t>
            </a:r>
            <a:r>
              <a:rPr lang="fr-FR" sz="1100" dirty="0" smtClean="0">
                <a:latin typeface="Short Stack" panose="02010500040000000007" pitchFamily="2" charset="0"/>
              </a:rPr>
              <a:t>sont contents </a:t>
            </a:r>
            <a:r>
              <a:rPr lang="fr-FR" sz="1100" u="sng" dirty="0" smtClean="0">
                <a:latin typeface="Short Stack" panose="02010500040000000007" pitchFamily="2" charset="0"/>
              </a:rPr>
              <a:t>de leurs jouets</a:t>
            </a:r>
            <a:r>
              <a:rPr lang="fr-FR" sz="1100" dirty="0" smtClean="0">
                <a:latin typeface="Short Stack" panose="02010500040000000007" pitchFamily="2" charset="0"/>
              </a:rPr>
              <a:t>. </a:t>
            </a:r>
            <a:r>
              <a:rPr lang="fr-FR" altLang="fr-FR" sz="1100" dirty="0">
                <a:latin typeface="Short Stack" pitchFamily="2" charset="0"/>
              </a:rPr>
              <a:t>( </a:t>
            </a:r>
            <a:r>
              <a:rPr lang="fr-FR" altLang="fr-FR" sz="1100" dirty="0" smtClean="0">
                <a:latin typeface="Short Stack" pitchFamily="2" charset="0"/>
              </a:rPr>
              <a:t>___________ </a:t>
            </a:r>
            <a:r>
              <a:rPr lang="fr-FR" altLang="fr-FR" sz="1100" dirty="0">
                <a:latin typeface="Short Stack" pitchFamily="2" charset="0"/>
              </a:rPr>
              <a:t>) </a:t>
            </a:r>
            <a:endParaRPr lang="fr-FR" sz="1100" dirty="0">
              <a:latin typeface="Short Stack" panose="02010500040000000007" pitchFamily="2" charset="0"/>
            </a:endParaRPr>
          </a:p>
        </p:txBody>
      </p:sp>
      <p:sp>
        <p:nvSpPr>
          <p:cNvPr id="63" name="ZoneTexte 62"/>
          <p:cNvSpPr txBox="1"/>
          <p:nvPr/>
        </p:nvSpPr>
        <p:spPr>
          <a:xfrm>
            <a:off x="792361" y="6391797"/>
            <a:ext cx="6457951" cy="1615827"/>
          </a:xfrm>
          <a:prstGeom prst="rect">
            <a:avLst/>
          </a:prstGeom>
          <a:noFill/>
        </p:spPr>
        <p:txBody>
          <a:bodyPr wrap="square" rtlCol="0">
            <a:spAutoFit/>
          </a:bodyPr>
          <a:lstStyle/>
          <a:p>
            <a:pPr>
              <a:lnSpc>
                <a:spcPct val="150000"/>
              </a:lnSpc>
            </a:pPr>
            <a:r>
              <a:rPr lang="fr-FR" sz="1100" dirty="0" smtClean="0">
                <a:latin typeface="Short Stack" panose="02010500040000000007" pitchFamily="2" charset="0"/>
              </a:rPr>
              <a:t>Une mésange, dans le nid, couve un œuf. Les chiens, les chats et les lapins sont des animaux domestiques. Je lui écrirai bientôt. De quelle couleur est ce vêtement ? Après la pluie vient le beau temps. La fermière prit le grain et le jeta aux poules. Dans le ciel nuageux passe </a:t>
            </a:r>
            <a:r>
              <a:rPr lang="fr-FR" sz="1100" smtClean="0">
                <a:latin typeface="Short Stack" panose="02010500040000000007" pitchFamily="2" charset="0"/>
              </a:rPr>
              <a:t>un </a:t>
            </a:r>
            <a:r>
              <a:rPr lang="fr-FR" sz="1100" smtClean="0">
                <a:latin typeface="Short Stack" panose="02010500040000000007" pitchFamily="2" charset="0"/>
              </a:rPr>
              <a:t>héron. </a:t>
            </a:r>
            <a:r>
              <a:rPr lang="fr-FR" sz="1100" dirty="0" smtClean="0">
                <a:latin typeface="Short Stack" panose="02010500040000000007" pitchFamily="2" charset="0"/>
              </a:rPr>
              <a:t>L’athlète, d’un bond, saute la haie. Ce nouveau projet de voyage semble intéressant. En fin d’après-midi arrivèrent les secours.</a:t>
            </a:r>
            <a:endParaRPr lang="fr-FR" sz="1100" dirty="0">
              <a:latin typeface="Short Stack" panose="02010500040000000007" pitchFamily="2" charset="0"/>
            </a:endParaRPr>
          </a:p>
        </p:txBody>
      </p:sp>
      <p:sp>
        <p:nvSpPr>
          <p:cNvPr id="64" name="Larme 63"/>
          <p:cNvSpPr/>
          <p:nvPr/>
        </p:nvSpPr>
        <p:spPr>
          <a:xfrm>
            <a:off x="892969" y="8099732"/>
            <a:ext cx="319088" cy="325438"/>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0334" tIns="45167" rIns="90334" bIns="45167" anchor="ctr"/>
          <a:lstStyle/>
          <a:p>
            <a:pPr algn="ctr" defTabSz="1016356" fontAlgn="auto">
              <a:spcBef>
                <a:spcPts val="0"/>
              </a:spcBef>
              <a:spcAft>
                <a:spcPts val="0"/>
              </a:spcAft>
              <a:defRPr/>
            </a:pPr>
            <a:endParaRPr lang="fr-FR"/>
          </a:p>
        </p:txBody>
      </p:sp>
      <p:sp>
        <p:nvSpPr>
          <p:cNvPr id="65" name="ZoneTexte 37"/>
          <p:cNvSpPr txBox="1">
            <a:spLocks noChangeArrowheads="1"/>
          </p:cNvSpPr>
          <p:nvPr/>
        </p:nvSpPr>
        <p:spPr bwMode="auto">
          <a:xfrm>
            <a:off x="869156" y="8064807"/>
            <a:ext cx="6238925" cy="398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334" tIns="45167" rIns="90334" bIns="45167">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r>
              <a:rPr lang="fr-FR" altLang="fr-FR" sz="1800" b="1" dirty="0">
                <a:latin typeface="Fineliner Script" pitchFamily="50" charset="0"/>
              </a:rPr>
              <a:t> </a:t>
            </a:r>
            <a:r>
              <a:rPr lang="fr-FR" altLang="fr-FR" sz="1800" b="1" dirty="0" smtClean="0">
                <a:latin typeface="Fineliner Script" pitchFamily="50" charset="0"/>
              </a:rPr>
              <a:t>4   </a:t>
            </a:r>
            <a:r>
              <a:rPr lang="fr-FR" altLang="fr-FR" dirty="0" smtClean="0">
                <a:latin typeface="Fineliner Script" pitchFamily="50" charset="0"/>
              </a:rPr>
              <a:t>Complète les phrases par le sujet qui convient selon les indications.</a:t>
            </a:r>
            <a:endParaRPr lang="fr-FR" altLang="fr-FR" dirty="0">
              <a:latin typeface="Fineliner Script" pitchFamily="50" charset="0"/>
            </a:endParaRPr>
          </a:p>
        </p:txBody>
      </p:sp>
      <p:sp>
        <p:nvSpPr>
          <p:cNvPr id="66" name="ZoneTexte 65"/>
          <p:cNvSpPr txBox="1"/>
          <p:nvPr/>
        </p:nvSpPr>
        <p:spPr>
          <a:xfrm>
            <a:off x="872727" y="8391311"/>
            <a:ext cx="6329761" cy="1869743"/>
          </a:xfrm>
          <a:prstGeom prst="rect">
            <a:avLst/>
          </a:prstGeom>
          <a:noFill/>
        </p:spPr>
        <p:txBody>
          <a:bodyPr wrap="square" lIns="72000" rIns="72000" rtlCol="0">
            <a:spAutoFit/>
          </a:bodyPr>
          <a:lstStyle/>
          <a:p>
            <a:pPr>
              <a:lnSpc>
                <a:spcPct val="150000"/>
              </a:lnSpc>
            </a:pPr>
            <a:r>
              <a:rPr lang="fr-FR" sz="1100" dirty="0" smtClean="0">
                <a:latin typeface="Short Stack" panose="02010500040000000007" pitchFamily="2" charset="0"/>
              </a:rPr>
              <a:t>_____________________ n’aime pas la chasse. (GN).</a:t>
            </a:r>
          </a:p>
          <a:p>
            <a:pPr>
              <a:lnSpc>
                <a:spcPct val="150000"/>
              </a:lnSpc>
            </a:pPr>
            <a:r>
              <a:rPr lang="fr-FR" sz="1100" dirty="0" smtClean="0">
                <a:latin typeface="Short Stack" panose="02010500040000000007" pitchFamily="2" charset="0"/>
              </a:rPr>
              <a:t>A la fin de l’automne, ____________________ perdent leurs feuilles (GN)</a:t>
            </a:r>
          </a:p>
          <a:p>
            <a:pPr>
              <a:lnSpc>
                <a:spcPct val="150000"/>
              </a:lnSpc>
            </a:pPr>
            <a:r>
              <a:rPr lang="fr-FR" sz="1100" dirty="0" smtClean="0">
                <a:latin typeface="Short Stack" panose="02010500040000000007" pitchFamily="2" charset="0"/>
              </a:rPr>
              <a:t>_____________________ doit recopier les leçons plus rapidement. (</a:t>
            </a:r>
            <a:r>
              <a:rPr lang="fr-FR" sz="1100" dirty="0">
                <a:latin typeface="Short Stack" panose="02010500040000000007" pitchFamily="2" charset="0"/>
              </a:rPr>
              <a:t>N</a:t>
            </a:r>
            <a:r>
              <a:rPr lang="fr-FR" sz="1100" dirty="0" smtClean="0">
                <a:latin typeface="Short Stack" panose="02010500040000000007" pitchFamily="2" charset="0"/>
              </a:rPr>
              <a:t>om </a:t>
            </a:r>
            <a:r>
              <a:rPr lang="fr-FR" sz="1100" spc="-150" dirty="0" smtClean="0">
                <a:latin typeface="Short Stack" panose="02010500040000000007" pitchFamily="2" charset="0"/>
              </a:rPr>
              <a:t>propre</a:t>
            </a:r>
            <a:r>
              <a:rPr lang="fr-FR" sz="1100" dirty="0" smtClean="0">
                <a:latin typeface="Short Stack" panose="02010500040000000007" pitchFamily="2" charset="0"/>
              </a:rPr>
              <a:t>)</a:t>
            </a:r>
          </a:p>
          <a:p>
            <a:pPr>
              <a:lnSpc>
                <a:spcPct val="150000"/>
              </a:lnSpc>
            </a:pPr>
            <a:r>
              <a:rPr lang="fr-FR" sz="1100" dirty="0" smtClean="0">
                <a:latin typeface="Short Stack" panose="02010500040000000007" pitchFamily="2" charset="0"/>
              </a:rPr>
              <a:t>_____________________ et _____________________ sont des animaux qui vivent en Afrique. (GN)</a:t>
            </a:r>
          </a:p>
          <a:p>
            <a:pPr>
              <a:lnSpc>
                <a:spcPct val="150000"/>
              </a:lnSpc>
            </a:pPr>
            <a:r>
              <a:rPr lang="fr-FR" sz="1100" dirty="0" smtClean="0">
                <a:latin typeface="Short Stack" panose="02010500040000000007" pitchFamily="2" charset="0"/>
              </a:rPr>
              <a:t>___________________ prépares ta valise pour aller en </a:t>
            </a:r>
            <a:r>
              <a:rPr lang="fr-FR" sz="1100" spc="-150" dirty="0" smtClean="0">
                <a:latin typeface="Short Stack" panose="02010500040000000007" pitchFamily="2" charset="0"/>
              </a:rPr>
              <a:t>vacances</a:t>
            </a:r>
            <a:r>
              <a:rPr lang="fr-FR" sz="1100" dirty="0" smtClean="0">
                <a:latin typeface="Short Stack" panose="02010500040000000007" pitchFamily="2" charset="0"/>
              </a:rPr>
              <a:t>. (</a:t>
            </a:r>
            <a:r>
              <a:rPr lang="fr-FR" sz="1100" dirty="0" err="1" smtClean="0">
                <a:latin typeface="Short Stack" panose="02010500040000000007" pitchFamily="2" charset="0"/>
              </a:rPr>
              <a:t>pron</a:t>
            </a:r>
            <a:r>
              <a:rPr lang="fr-FR" sz="1100" dirty="0" smtClean="0">
                <a:latin typeface="Short Stack" panose="02010500040000000007" pitchFamily="2" charset="0"/>
              </a:rPr>
              <a:t>. pers.)</a:t>
            </a:r>
          </a:p>
          <a:p>
            <a:pPr>
              <a:lnSpc>
                <a:spcPct val="150000"/>
              </a:lnSpc>
            </a:pPr>
            <a:r>
              <a:rPr lang="fr-FR" sz="1100" dirty="0" smtClean="0">
                <a:latin typeface="Short Stack" panose="02010500040000000007" pitchFamily="2" charset="0"/>
              </a:rPr>
              <a:t>Le matin, ___________________ se réveille, déjeune, s’habille et part. (GN)</a:t>
            </a:r>
          </a:p>
        </p:txBody>
      </p:sp>
      <p:pic>
        <p:nvPicPr>
          <p:cNvPr id="48" name="Image 4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954486" y="9122494"/>
            <a:ext cx="241652" cy="117782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2808586" y="7778621"/>
            <a:ext cx="936104" cy="124540"/>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à coins arrondis 4"/>
          <p:cNvSpPr/>
          <p:nvPr/>
        </p:nvSpPr>
        <p:spPr>
          <a:xfrm>
            <a:off x="2003923" y="7524750"/>
            <a:ext cx="2333921" cy="124540"/>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à coins arrondis 5"/>
          <p:cNvSpPr/>
          <p:nvPr/>
        </p:nvSpPr>
        <p:spPr>
          <a:xfrm>
            <a:off x="5413475" y="7261980"/>
            <a:ext cx="821404" cy="124540"/>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à coins arrondis 6"/>
          <p:cNvSpPr/>
          <p:nvPr/>
        </p:nvSpPr>
        <p:spPr>
          <a:xfrm>
            <a:off x="4545036" y="7261980"/>
            <a:ext cx="795128" cy="124540"/>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à coins arrondis 7"/>
          <p:cNvSpPr/>
          <p:nvPr/>
        </p:nvSpPr>
        <p:spPr>
          <a:xfrm>
            <a:off x="4868169" y="7019150"/>
            <a:ext cx="943990" cy="124540"/>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à coins arrondis 8"/>
          <p:cNvSpPr/>
          <p:nvPr/>
        </p:nvSpPr>
        <p:spPr>
          <a:xfrm>
            <a:off x="3618805" y="7021591"/>
            <a:ext cx="1135758" cy="124540"/>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à coins arrondis 9"/>
          <p:cNvSpPr/>
          <p:nvPr/>
        </p:nvSpPr>
        <p:spPr>
          <a:xfrm>
            <a:off x="2306638" y="90488"/>
            <a:ext cx="4895850" cy="1889646"/>
          </a:xfrm>
          <a:prstGeom prst="roundRect">
            <a:avLst>
              <a:gd name="adj" fmla="val 7233"/>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0334" tIns="45167" rIns="90334" bIns="45167" anchor="ctr"/>
          <a:lstStyle/>
          <a:p>
            <a:pPr algn="ctr" defTabSz="1016356" fontAlgn="auto">
              <a:spcBef>
                <a:spcPts val="0"/>
              </a:spcBef>
              <a:spcAft>
                <a:spcPts val="0"/>
              </a:spcAft>
              <a:defRPr/>
            </a:pPr>
            <a:endParaRPr lang="fr-FR"/>
          </a:p>
        </p:txBody>
      </p:sp>
      <p:sp>
        <p:nvSpPr>
          <p:cNvPr id="11" name="ZoneTexte 10"/>
          <p:cNvSpPr txBox="1"/>
          <p:nvPr/>
        </p:nvSpPr>
        <p:spPr>
          <a:xfrm>
            <a:off x="2717800" y="68263"/>
            <a:ext cx="3240088" cy="582612"/>
          </a:xfrm>
          <a:prstGeom prst="rect">
            <a:avLst/>
          </a:prstGeom>
          <a:noFill/>
        </p:spPr>
        <p:txBody>
          <a:bodyPr lIns="90334" tIns="45167" rIns="90334" bIns="45167">
            <a:spAutoFit/>
          </a:bodyPr>
          <a:lstStyle/>
          <a:p>
            <a:pPr algn="ctr" defTabSz="1016356" fontAlgn="auto">
              <a:spcBef>
                <a:spcPts val="0"/>
              </a:spcBef>
              <a:spcAft>
                <a:spcPts val="0"/>
              </a:spcAft>
              <a:defRPr/>
            </a:pPr>
            <a:r>
              <a:rPr lang="fr-FR" sz="3200" dirty="0">
                <a:effectLst>
                  <a:outerShdw blurRad="38100" dist="38100" dir="2700000" algn="tl">
                    <a:srgbClr val="000000">
                      <a:alpha val="43137"/>
                    </a:srgbClr>
                  </a:outerShdw>
                </a:effectLst>
                <a:latin typeface="Fineliner Script" pitchFamily="50" charset="0"/>
                <a:cs typeface="+mn-cs"/>
              </a:rPr>
              <a:t>Evaluation de Français </a:t>
            </a:r>
          </a:p>
        </p:txBody>
      </p:sp>
      <p:sp>
        <p:nvSpPr>
          <p:cNvPr id="12" name="ZoneTexte 5"/>
          <p:cNvSpPr txBox="1">
            <a:spLocks noChangeArrowheads="1"/>
          </p:cNvSpPr>
          <p:nvPr/>
        </p:nvSpPr>
        <p:spPr bwMode="auto">
          <a:xfrm>
            <a:off x="3228975" y="571500"/>
            <a:ext cx="2482850" cy="27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34" tIns="45167" rIns="90334" bIns="45167">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pPr algn="ctr"/>
            <a:r>
              <a:rPr lang="fr-FR" altLang="fr-FR" sz="1200" dirty="0" smtClean="0">
                <a:latin typeface="Short Stack" pitchFamily="2" charset="0"/>
                <a:ea typeface="Clensey" pitchFamily="2" charset="0"/>
                <a:cs typeface="Clensey" pitchFamily="2" charset="0"/>
              </a:rPr>
              <a:t>Grammaire n°2 </a:t>
            </a:r>
            <a:r>
              <a:rPr lang="fr-FR" altLang="fr-FR" sz="1200" dirty="0">
                <a:latin typeface="Short Stack" pitchFamily="2" charset="0"/>
                <a:ea typeface="Clensey" pitchFamily="2" charset="0"/>
                <a:cs typeface="Clensey" pitchFamily="2" charset="0"/>
              </a:rPr>
              <a:t>: </a:t>
            </a:r>
            <a:r>
              <a:rPr lang="fr-FR" altLang="fr-FR" sz="1200" dirty="0" smtClean="0">
                <a:latin typeface="Short Stack" pitchFamily="2" charset="0"/>
                <a:ea typeface="Clensey" pitchFamily="2" charset="0"/>
                <a:cs typeface="Clensey" pitchFamily="2" charset="0"/>
              </a:rPr>
              <a:t>G4, G5</a:t>
            </a:r>
            <a:endParaRPr lang="fr-FR" altLang="fr-FR" sz="1200" dirty="0">
              <a:latin typeface="Short Stack" pitchFamily="2" charset="0"/>
              <a:ea typeface="Clensey" pitchFamily="2" charset="0"/>
              <a:cs typeface="Clensey" pitchFamily="2" charset="0"/>
            </a:endParaRPr>
          </a:p>
        </p:txBody>
      </p:sp>
      <p:sp>
        <p:nvSpPr>
          <p:cNvPr id="13" name="Rectangle à coins arrondis 12"/>
          <p:cNvSpPr/>
          <p:nvPr/>
        </p:nvSpPr>
        <p:spPr>
          <a:xfrm>
            <a:off x="5995988" y="163513"/>
            <a:ext cx="1135062" cy="584200"/>
          </a:xfrm>
          <a:prstGeom prst="roundRect">
            <a:avLst>
              <a:gd name="adj" fmla="val 33430"/>
            </a:avLst>
          </a:prstGeom>
          <a:solidFill>
            <a:schemeClr val="bg1"/>
          </a:solidFill>
          <a:ln cap="rnd">
            <a:solidFill>
              <a:schemeClr val="tx1">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90334" tIns="45167" rIns="90334" bIns="45167" anchor="ctr"/>
          <a:lstStyle/>
          <a:p>
            <a:pPr algn="ctr" defTabSz="1016356" fontAlgn="auto">
              <a:spcBef>
                <a:spcPts val="0"/>
              </a:spcBef>
              <a:spcAft>
                <a:spcPts val="0"/>
              </a:spcAft>
              <a:defRPr/>
            </a:pPr>
            <a:endParaRPr lang="fr-FR"/>
          </a:p>
        </p:txBody>
      </p:sp>
      <p:sp>
        <p:nvSpPr>
          <p:cNvPr id="14" name="ZoneTexte 13"/>
          <p:cNvSpPr txBox="1"/>
          <p:nvPr/>
        </p:nvSpPr>
        <p:spPr>
          <a:xfrm>
            <a:off x="2444750" y="954088"/>
            <a:ext cx="3267075" cy="876046"/>
          </a:xfrm>
          <a:prstGeom prst="rect">
            <a:avLst/>
          </a:prstGeom>
          <a:noFill/>
        </p:spPr>
        <p:txBody>
          <a:bodyPr lIns="90334" tIns="45167" rIns="90334" bIns="45167">
            <a:spAutoFit/>
          </a:bodyPr>
          <a:lstStyle/>
          <a:p>
            <a:pPr defTabSz="1016356" fontAlgn="auto">
              <a:spcBef>
                <a:spcPts val="0"/>
              </a:spcBef>
              <a:spcAft>
                <a:spcPts val="0"/>
              </a:spcAft>
              <a:defRPr/>
            </a:pPr>
            <a:r>
              <a:rPr lang="fr-FR" sz="1800" dirty="0">
                <a:latin typeface="Fineliner Script" pitchFamily="50" charset="0"/>
                <a:ea typeface="Clensey" panose="02000603000000000000" pitchFamily="2" charset="0"/>
                <a:cs typeface="+mn-cs"/>
              </a:rPr>
              <a:t>Compétences évaluées :</a:t>
            </a:r>
          </a:p>
          <a:p>
            <a:pPr marL="171450" indent="-171450" defTabSz="1016356" fontAlgn="auto">
              <a:spcBef>
                <a:spcPts val="0"/>
              </a:spcBef>
              <a:spcAft>
                <a:spcPts val="0"/>
              </a:spcAft>
              <a:buFont typeface="Courier New" panose="02070309020205020404" pitchFamily="49" charset="0"/>
              <a:buChar char="o"/>
              <a:defRPr/>
            </a:pPr>
            <a:r>
              <a:rPr lang="fr-FR" sz="900" dirty="0" smtClean="0">
                <a:latin typeface="Short Stack" panose="02010500040000000007" pitchFamily="2" charset="0"/>
                <a:cs typeface="+mn-cs"/>
              </a:rPr>
              <a:t>Savoir identifier la nature et la fonction d’un mot</a:t>
            </a:r>
            <a:endParaRPr lang="fr-FR" sz="900" dirty="0">
              <a:latin typeface="Short Stack" panose="02010500040000000007" pitchFamily="2" charset="0"/>
              <a:cs typeface="+mn-cs"/>
            </a:endParaRPr>
          </a:p>
          <a:p>
            <a:pPr defTabSz="1016356" fontAlgn="auto">
              <a:spcBef>
                <a:spcPts val="0"/>
              </a:spcBef>
              <a:spcAft>
                <a:spcPts val="0"/>
              </a:spcAft>
              <a:defRPr/>
            </a:pPr>
            <a:endParaRPr lang="fr-FR" sz="600" dirty="0">
              <a:latin typeface="Short Stack" panose="02010500040000000007" pitchFamily="2" charset="0"/>
              <a:cs typeface="+mn-cs"/>
            </a:endParaRPr>
          </a:p>
          <a:p>
            <a:pPr marL="171450" indent="-171450" defTabSz="1016356" fontAlgn="auto">
              <a:spcBef>
                <a:spcPts val="0"/>
              </a:spcBef>
              <a:spcAft>
                <a:spcPts val="0"/>
              </a:spcAft>
              <a:buFont typeface="Courier New" panose="02070309020205020404" pitchFamily="49" charset="0"/>
              <a:buChar char="o"/>
              <a:defRPr/>
            </a:pPr>
            <a:r>
              <a:rPr lang="fr-FR" sz="900" dirty="0" smtClean="0">
                <a:latin typeface="Short Stack" panose="02010500040000000007" pitchFamily="2" charset="0"/>
                <a:cs typeface="+mn-cs"/>
              </a:rPr>
              <a:t>Savoir identifier le sujet</a:t>
            </a:r>
            <a:endParaRPr lang="fr-FR" sz="900" dirty="0">
              <a:latin typeface="Short Stack" panose="02010500040000000007" pitchFamily="2" charset="0"/>
              <a:ea typeface="Clensey" panose="02000603000000000000" pitchFamily="2" charset="0"/>
              <a:cs typeface="+mn-cs"/>
            </a:endParaRPr>
          </a:p>
        </p:txBody>
      </p:sp>
      <p:sp>
        <p:nvSpPr>
          <p:cNvPr id="15" name="ZoneTexte 8"/>
          <p:cNvSpPr txBox="1">
            <a:spLocks noChangeArrowheads="1"/>
          </p:cNvSpPr>
          <p:nvPr/>
        </p:nvSpPr>
        <p:spPr bwMode="auto">
          <a:xfrm>
            <a:off x="5995988" y="163513"/>
            <a:ext cx="1150937"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34" tIns="45167" rIns="90334" bIns="45167">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r>
              <a:rPr lang="fr-FR" altLang="fr-FR" sz="1400">
                <a:latin typeface="Fineliner Script" pitchFamily="50" charset="0"/>
              </a:rPr>
              <a:t>Soin, présentation</a:t>
            </a:r>
          </a:p>
          <a:p>
            <a:endParaRPr lang="fr-FR" altLang="fr-FR" sz="1400">
              <a:latin typeface="Fineliner Script" pitchFamily="50" charset="0"/>
            </a:endParaRPr>
          </a:p>
        </p:txBody>
      </p:sp>
      <p:grpSp>
        <p:nvGrpSpPr>
          <p:cNvPr id="16" name="Group 2"/>
          <p:cNvGrpSpPr>
            <a:grpSpLocks/>
          </p:cNvGrpSpPr>
          <p:nvPr/>
        </p:nvGrpSpPr>
        <p:grpSpPr bwMode="auto">
          <a:xfrm>
            <a:off x="6122988" y="414540"/>
            <a:ext cx="938212" cy="247448"/>
            <a:chOff x="114698913" y="113219876"/>
            <a:chExt cx="2032147" cy="477798"/>
          </a:xfrm>
        </p:grpSpPr>
        <p:pic>
          <p:nvPicPr>
            <p:cNvPr id="17" name="Picture 3"/>
            <p:cNvPicPr>
              <a:picLocks noChangeAspect="1" noChangeArrowheads="1"/>
            </p:cNvPicPr>
            <p:nvPr/>
          </p:nvPicPr>
          <p:blipFill>
            <a:blip r:embed="rId2">
              <a:grayscl/>
              <a:biLevel thresh="50000"/>
              <a:extLst>
                <a:ext uri="{28A0092B-C50C-407E-A947-70E740481C1C}">
                  <a14:useLocalDpi xmlns:a14="http://schemas.microsoft.com/office/drawing/2010/main" val="0"/>
                </a:ext>
              </a:extLst>
            </a:blip>
            <a:srcRect/>
            <a:stretch>
              <a:fillRect/>
            </a:stretch>
          </p:blipFill>
          <p:spPr bwMode="auto">
            <a:xfrm>
              <a:off x="115289595" y="113249500"/>
              <a:ext cx="462278" cy="4047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pic>
          <p:nvPicPr>
            <p:cNvPr id="18" name="Picture 4"/>
            <p:cNvPicPr>
              <a:picLocks noChangeAspect="1" noChangeArrowheads="1"/>
            </p:cNvPicPr>
            <p:nvPr/>
          </p:nvPicPr>
          <p:blipFill>
            <a:blip r:embed="rId3">
              <a:grayscl/>
              <a:biLevel thresh="50000"/>
              <a:extLst>
                <a:ext uri="{28A0092B-C50C-407E-A947-70E740481C1C}">
                  <a14:useLocalDpi xmlns:a14="http://schemas.microsoft.com/office/drawing/2010/main" val="0"/>
                </a:ext>
              </a:extLst>
            </a:blip>
            <a:srcRect/>
            <a:stretch>
              <a:fillRect/>
            </a:stretch>
          </p:blipFill>
          <p:spPr bwMode="auto">
            <a:xfrm>
              <a:off x="115775160" y="113233546"/>
              <a:ext cx="462280" cy="4209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pic>
          <p:nvPicPr>
            <p:cNvPr id="19" name="Picture 5"/>
            <p:cNvPicPr>
              <a:picLocks noChangeAspect="1" noChangeArrowheads="1"/>
            </p:cNvPicPr>
            <p:nvPr/>
          </p:nvPicPr>
          <p:blipFill>
            <a:blip r:embed="rId4">
              <a:grayscl/>
              <a:biLevel thresh="50000"/>
              <a:extLst>
                <a:ext uri="{28A0092B-C50C-407E-A947-70E740481C1C}">
                  <a14:useLocalDpi xmlns:a14="http://schemas.microsoft.com/office/drawing/2010/main" val="0"/>
                </a:ext>
              </a:extLst>
            </a:blip>
            <a:srcRect/>
            <a:stretch>
              <a:fillRect/>
            </a:stretch>
          </p:blipFill>
          <p:spPr bwMode="auto">
            <a:xfrm>
              <a:off x="116268781" y="113240769"/>
              <a:ext cx="462279" cy="4209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pic>
          <p:nvPicPr>
            <p:cNvPr id="20" name="il_fi" descr="MC900412464[1]"/>
            <p:cNvPicPr>
              <a:picLocks noChangeAspect="1" noChangeArrowheads="1"/>
            </p:cNvPicPr>
            <p:nvPr/>
          </p:nvPicPr>
          <p:blipFill>
            <a:blip r:embed="rId5" cstate="print">
              <a:grayscl/>
              <a:biLevel thresh="50000"/>
              <a:extLst>
                <a:ext uri="{28A0092B-C50C-407E-A947-70E740481C1C}">
                  <a14:useLocalDpi xmlns:a14="http://schemas.microsoft.com/office/drawing/2010/main" val="0"/>
                </a:ext>
              </a:extLst>
            </a:blip>
            <a:srcRect l="177" r="175"/>
            <a:stretch>
              <a:fillRect/>
            </a:stretch>
          </p:blipFill>
          <p:spPr bwMode="auto">
            <a:xfrm>
              <a:off x="114698913" y="113219876"/>
              <a:ext cx="484706" cy="47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grpSp>
      <p:sp>
        <p:nvSpPr>
          <p:cNvPr id="21" name="Ellipse 20"/>
          <p:cNvSpPr/>
          <p:nvPr/>
        </p:nvSpPr>
        <p:spPr>
          <a:xfrm rot="20120740">
            <a:off x="2260600" y="139700"/>
            <a:ext cx="566738" cy="309563"/>
          </a:xfrm>
          <a:prstGeom prst="ellipse">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0334" tIns="45167" rIns="90334" bIns="45167" anchor="ctr"/>
          <a:lstStyle/>
          <a:p>
            <a:pPr algn="ctr" defTabSz="1016356" fontAlgn="auto">
              <a:spcBef>
                <a:spcPts val="0"/>
              </a:spcBef>
              <a:spcAft>
                <a:spcPts val="0"/>
              </a:spcAft>
              <a:defRPr/>
            </a:pPr>
            <a:endParaRPr lang="fr-FR"/>
          </a:p>
        </p:txBody>
      </p:sp>
      <p:sp>
        <p:nvSpPr>
          <p:cNvPr id="22" name="Rectangle à coins arrondis 21"/>
          <p:cNvSpPr/>
          <p:nvPr/>
        </p:nvSpPr>
        <p:spPr>
          <a:xfrm>
            <a:off x="6416675" y="972022"/>
            <a:ext cx="714375" cy="850900"/>
          </a:xfrm>
          <a:prstGeom prst="roundRect">
            <a:avLst>
              <a:gd name="adj" fmla="val 12667"/>
            </a:avLst>
          </a:prstGeom>
          <a:solidFill>
            <a:schemeClr val="bg1"/>
          </a:solidFill>
          <a:ln cap="rnd">
            <a:solidFill>
              <a:schemeClr val="tx1">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90334" tIns="45167" rIns="90334" bIns="45167" anchor="ctr"/>
          <a:lstStyle/>
          <a:p>
            <a:pPr algn="ctr" defTabSz="1016356" fontAlgn="auto">
              <a:spcBef>
                <a:spcPts val="0"/>
              </a:spcBef>
              <a:spcAft>
                <a:spcPts val="0"/>
              </a:spcAft>
              <a:defRPr/>
            </a:pPr>
            <a:endParaRPr lang="fr-FR"/>
          </a:p>
        </p:txBody>
      </p:sp>
      <p:sp>
        <p:nvSpPr>
          <p:cNvPr id="23" name="ZoneTexte 16"/>
          <p:cNvSpPr txBox="1">
            <a:spLocks noChangeArrowheads="1"/>
          </p:cNvSpPr>
          <p:nvPr/>
        </p:nvSpPr>
        <p:spPr bwMode="auto">
          <a:xfrm rot="-1479260">
            <a:off x="2260600" y="138113"/>
            <a:ext cx="5667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34" tIns="45167" rIns="90334" bIns="45167">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pPr algn="ctr"/>
            <a:r>
              <a:rPr lang="fr-FR" altLang="fr-FR" sz="1800" dirty="0" smtClean="0">
                <a:latin typeface="Fineliner Script" pitchFamily="50" charset="0"/>
              </a:rPr>
              <a:t>CM1</a:t>
            </a:r>
            <a:endParaRPr lang="fr-FR" altLang="fr-FR" dirty="0">
              <a:latin typeface="Fineliner Script" pitchFamily="50" charset="0"/>
            </a:endParaRPr>
          </a:p>
        </p:txBody>
      </p:sp>
      <p:graphicFrame>
        <p:nvGraphicFramePr>
          <p:cNvPr id="24" name="Tableau 23"/>
          <p:cNvGraphicFramePr>
            <a:graphicFrameLocks noGrp="1"/>
          </p:cNvGraphicFramePr>
          <p:nvPr>
            <p:extLst>
              <p:ext uri="{D42A27DB-BD31-4B8C-83A1-F6EECF244321}">
                <p14:modId xmlns:p14="http://schemas.microsoft.com/office/powerpoint/2010/main" val="2008291929"/>
              </p:ext>
            </p:extLst>
          </p:nvPr>
        </p:nvGraphicFramePr>
        <p:xfrm>
          <a:off x="6408985" y="981547"/>
          <a:ext cx="714375" cy="851400"/>
        </p:xfrm>
        <a:graphic>
          <a:graphicData uri="http://schemas.openxmlformats.org/drawingml/2006/table">
            <a:tbl>
              <a:tblPr firstRow="1" bandRow="1">
                <a:tableStyleId>{5940675A-B579-460E-94D1-54222C63F5DA}</a:tableStyleId>
              </a:tblPr>
              <a:tblGrid>
                <a:gridCol w="206030"/>
                <a:gridCol w="508345"/>
              </a:tblGrid>
              <a:tr h="210838">
                <a:tc>
                  <a:txBody>
                    <a:bodyPr/>
                    <a:lstStyle/>
                    <a:p>
                      <a:r>
                        <a:rPr lang="fr-FR" sz="800" dirty="0" smtClean="0">
                          <a:latin typeface="RawengulkSans" panose="00000A03000000000000" pitchFamily="2" charset="0"/>
                        </a:rPr>
                        <a:t>1</a:t>
                      </a:r>
                      <a:endParaRPr lang="fr-FR" sz="800" dirty="0">
                        <a:latin typeface="RawengulkSans" panose="00000A03000000000000" pitchFamily="2" charset="0"/>
                      </a:endParaRPr>
                    </a:p>
                  </a:txBody>
                  <a:tcPr marL="90233" marR="90233" marT="45465" marB="45465">
                    <a:lnL w="12700" cmpd="sng">
                      <a:noFill/>
                    </a:lnL>
                    <a:lnR w="12700" cap="flat" cmpd="sng" algn="ctr">
                      <a:solidFill>
                        <a:schemeClr val="tx1">
                          <a:lumMod val="50000"/>
                          <a:lumOff val="50000"/>
                        </a:schemeClr>
                      </a:solidFill>
                      <a:prstDash val="solid"/>
                      <a:round/>
                      <a:headEnd type="none" w="med" len="med"/>
                      <a:tailEnd type="none" w="med" len="med"/>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fr-FR" sz="700" dirty="0">
                        <a:latin typeface="Patrick Hand" panose="00000500000000000000" pitchFamily="2" charset="0"/>
                      </a:endParaRPr>
                    </a:p>
                  </a:txBody>
                  <a:tcPr marL="90233" marR="90233" marT="45465" marB="45465">
                    <a:lnL w="12700" cap="flat" cmpd="sng" algn="ctr">
                      <a:solidFill>
                        <a:schemeClr val="tx1">
                          <a:lumMod val="50000"/>
                          <a:lumOff val="50000"/>
                        </a:schemeClr>
                      </a:solidFill>
                      <a:prstDash val="solid"/>
                      <a:round/>
                      <a:headEnd type="none" w="med" len="med"/>
                      <a:tailEnd type="none" w="med" len="med"/>
                    </a:lnL>
                    <a:lnR w="12700" cmpd="sng">
                      <a:noFill/>
                    </a:lnR>
                    <a:lnT w="12700" cmpd="sng">
                      <a:noFill/>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r>
              <a:tr h="197749">
                <a:tc>
                  <a:txBody>
                    <a:bodyPr/>
                    <a:lstStyle/>
                    <a:p>
                      <a:r>
                        <a:rPr lang="fr-FR" sz="800" dirty="0" smtClean="0">
                          <a:latin typeface="RawengulkSans" panose="00000A03000000000000" pitchFamily="2" charset="0"/>
                        </a:rPr>
                        <a:t>2</a:t>
                      </a:r>
                      <a:endParaRPr lang="fr-FR" sz="800" dirty="0">
                        <a:latin typeface="RawengulkSans" panose="00000A03000000000000" pitchFamily="2" charset="0"/>
                      </a:endParaRPr>
                    </a:p>
                  </a:txBody>
                  <a:tcPr marL="90233" marR="90233" marT="45465" marB="45465">
                    <a:lnL w="12700" cmpd="sng">
                      <a:noFill/>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endParaRPr lang="fr-FR" sz="700" dirty="0">
                        <a:latin typeface="Patrick Hand" panose="00000500000000000000" pitchFamily="2" charset="0"/>
                      </a:endParaRPr>
                    </a:p>
                  </a:txBody>
                  <a:tcPr marL="90233" marR="90233" marT="45465" marB="45465">
                    <a:lnL w="12700" cap="flat" cmpd="sng" algn="ctr">
                      <a:solidFill>
                        <a:schemeClr val="tx1">
                          <a:lumMod val="50000"/>
                          <a:lumOff val="50000"/>
                        </a:schemeClr>
                      </a:solidFill>
                      <a:prstDash val="solid"/>
                      <a:round/>
                      <a:headEnd type="none" w="med" len="med"/>
                      <a:tailEnd type="none" w="med" len="med"/>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r>
              <a:tr h="210838">
                <a:tc>
                  <a:txBody>
                    <a:bodyPr/>
                    <a:lstStyle/>
                    <a:p>
                      <a:r>
                        <a:rPr lang="fr-FR" sz="800" dirty="0" smtClean="0">
                          <a:latin typeface="RawengulkSans" panose="00000A03000000000000" pitchFamily="2" charset="0"/>
                        </a:rPr>
                        <a:t>3</a:t>
                      </a:r>
                      <a:endParaRPr lang="fr-FR" sz="800" dirty="0">
                        <a:latin typeface="RawengulkSans" panose="00000A03000000000000" pitchFamily="2" charset="0"/>
                      </a:endParaRPr>
                    </a:p>
                  </a:txBody>
                  <a:tcPr marL="90233" marR="90233" marT="45465" marB="45465">
                    <a:lnL w="12700" cmpd="sng">
                      <a:noFill/>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fr-FR" sz="700" dirty="0">
                        <a:latin typeface="Calibri" panose="020F0502020204030204" pitchFamily="34" charset="0"/>
                      </a:endParaRPr>
                    </a:p>
                  </a:txBody>
                  <a:tcPr marL="90233" marR="90233" marT="45465" marB="45465">
                    <a:lnL w="12700" cap="flat" cmpd="sng" algn="ctr">
                      <a:solidFill>
                        <a:schemeClr val="tx1">
                          <a:lumMod val="50000"/>
                          <a:lumOff val="50000"/>
                        </a:schemeClr>
                      </a:solidFill>
                      <a:prstDash val="solid"/>
                      <a:round/>
                      <a:headEnd type="none" w="med" len="med"/>
                      <a:tailEnd type="none" w="med" len="med"/>
                    </a:lnL>
                    <a:lnR w="12700" cmpd="sng">
                      <a:noFill/>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r>
              <a:tr h="210838">
                <a:tc>
                  <a:txBody>
                    <a:bodyPr/>
                    <a:lstStyle/>
                    <a:p>
                      <a:r>
                        <a:rPr lang="fr-FR" sz="800" dirty="0" smtClean="0">
                          <a:latin typeface="RawengulkSans" panose="00000A03000000000000" pitchFamily="2" charset="0"/>
                        </a:rPr>
                        <a:t>4</a:t>
                      </a:r>
                      <a:endParaRPr lang="fr-FR" sz="800" dirty="0">
                        <a:latin typeface="RawengulkSans" panose="00000A03000000000000" pitchFamily="2" charset="0"/>
                      </a:endParaRPr>
                    </a:p>
                  </a:txBody>
                  <a:tcPr marL="90233" marR="90233" marT="45465" marB="45465">
                    <a:lnL w="12700" cmpd="sng">
                      <a:noFill/>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fr-FR" sz="700" dirty="0">
                        <a:latin typeface="Calibri" panose="020F0502020204030204" pitchFamily="34" charset="0"/>
                      </a:endParaRPr>
                    </a:p>
                  </a:txBody>
                  <a:tcPr marL="90233" marR="90233" marT="45465" marB="45465">
                    <a:lnL w="12700" cap="flat" cmpd="sng" algn="ctr">
                      <a:solidFill>
                        <a:schemeClr val="tx1">
                          <a:lumMod val="50000"/>
                          <a:lumOff val="50000"/>
                        </a:schemeClr>
                      </a:solidFill>
                      <a:prstDash val="solid"/>
                      <a:round/>
                      <a:headEnd type="none" w="med" len="med"/>
                      <a:tailEnd type="none" w="med" len="med"/>
                    </a:lnL>
                    <a:lnR w="12700" cmpd="sng">
                      <a:noFill/>
                    </a:lnR>
                    <a:lnT w="12700" cap="flat" cmpd="sng" algn="ctr">
                      <a:solidFill>
                        <a:schemeClr val="tx1">
                          <a:lumMod val="50000"/>
                          <a:lumOff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r>
            </a:tbl>
          </a:graphicData>
        </a:graphic>
      </p:graphicFrame>
      <p:sp>
        <p:nvSpPr>
          <p:cNvPr id="25" name="Rectangle 18"/>
          <p:cNvSpPr>
            <a:spLocks noChangeArrowheads="1"/>
          </p:cNvSpPr>
          <p:nvPr/>
        </p:nvSpPr>
        <p:spPr bwMode="auto">
          <a:xfrm>
            <a:off x="6625009" y="1199034"/>
            <a:ext cx="483072" cy="19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45167" rIns="36000" bIns="45167">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r>
              <a:rPr lang="fr-FR" altLang="fr-FR" sz="700" dirty="0">
                <a:solidFill>
                  <a:srgbClr val="000000"/>
                </a:solidFill>
                <a:latin typeface="RawengulkSans" panose="00000A03000000000000" pitchFamily="2" charset="0"/>
              </a:rPr>
              <a:t>à renforcer</a:t>
            </a:r>
          </a:p>
        </p:txBody>
      </p:sp>
      <p:sp>
        <p:nvSpPr>
          <p:cNvPr id="26" name="Rectangle 19"/>
          <p:cNvSpPr>
            <a:spLocks noChangeArrowheads="1"/>
          </p:cNvSpPr>
          <p:nvPr/>
        </p:nvSpPr>
        <p:spPr bwMode="auto">
          <a:xfrm>
            <a:off x="6613933" y="1404070"/>
            <a:ext cx="515132" cy="24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45167" rIns="36000" bIns="45167">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pPr>
              <a:lnSpc>
                <a:spcPct val="70000"/>
              </a:lnSpc>
            </a:pPr>
            <a:r>
              <a:rPr lang="fr-FR" altLang="fr-FR" sz="700" dirty="0">
                <a:solidFill>
                  <a:srgbClr val="000000"/>
                </a:solidFill>
                <a:latin typeface="RawengulkSans" panose="00000A03000000000000" pitchFamily="2" charset="0"/>
              </a:rPr>
              <a:t>en cours </a:t>
            </a:r>
          </a:p>
          <a:p>
            <a:pPr>
              <a:lnSpc>
                <a:spcPct val="70000"/>
              </a:lnSpc>
            </a:pPr>
            <a:r>
              <a:rPr lang="fr-FR" altLang="fr-FR" sz="700" dirty="0">
                <a:solidFill>
                  <a:srgbClr val="000000"/>
                </a:solidFill>
                <a:latin typeface="RawengulkSans" panose="00000A03000000000000" pitchFamily="2" charset="0"/>
              </a:rPr>
              <a:t>d’acquisition</a:t>
            </a:r>
          </a:p>
        </p:txBody>
      </p:sp>
      <p:sp>
        <p:nvSpPr>
          <p:cNvPr id="27" name="Rectangle 20"/>
          <p:cNvSpPr>
            <a:spLocks noChangeArrowheads="1"/>
          </p:cNvSpPr>
          <p:nvPr/>
        </p:nvSpPr>
        <p:spPr bwMode="auto">
          <a:xfrm>
            <a:off x="6625009" y="1614959"/>
            <a:ext cx="476660" cy="19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45167" rIns="36000" bIns="45167">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r>
              <a:rPr lang="fr-FR" altLang="fr-FR" sz="700" dirty="0">
                <a:solidFill>
                  <a:srgbClr val="000000"/>
                </a:solidFill>
                <a:latin typeface="RawengulkSans" panose="00000A03000000000000" pitchFamily="2" charset="0"/>
              </a:rPr>
              <a:t>non acquis</a:t>
            </a:r>
          </a:p>
        </p:txBody>
      </p:sp>
      <p:sp>
        <p:nvSpPr>
          <p:cNvPr id="28" name="Rectangle 21"/>
          <p:cNvSpPr>
            <a:spLocks noChangeArrowheads="1"/>
          </p:cNvSpPr>
          <p:nvPr/>
        </p:nvSpPr>
        <p:spPr bwMode="auto">
          <a:xfrm>
            <a:off x="6578600" y="981547"/>
            <a:ext cx="416471" cy="19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34" tIns="45167" rIns="90334" bIns="45167">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r>
              <a:rPr lang="fr-FR" altLang="fr-FR" sz="700" dirty="0">
                <a:solidFill>
                  <a:srgbClr val="000000"/>
                </a:solidFill>
                <a:latin typeface="RawengulkSans" panose="00000A03000000000000" pitchFamily="2" charset="0"/>
              </a:rPr>
              <a:t>acquis</a:t>
            </a:r>
          </a:p>
        </p:txBody>
      </p:sp>
      <p:sp>
        <p:nvSpPr>
          <p:cNvPr id="29" name="Larme 28"/>
          <p:cNvSpPr/>
          <p:nvPr/>
        </p:nvSpPr>
        <p:spPr>
          <a:xfrm>
            <a:off x="887413" y="2291324"/>
            <a:ext cx="319087" cy="327025"/>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0334" tIns="45167" rIns="90334" bIns="45167" anchor="ctr"/>
          <a:lstStyle/>
          <a:p>
            <a:pPr algn="ctr" defTabSz="1016356" fontAlgn="auto">
              <a:spcBef>
                <a:spcPts val="0"/>
              </a:spcBef>
              <a:spcAft>
                <a:spcPts val="0"/>
              </a:spcAft>
              <a:defRPr/>
            </a:pPr>
            <a:endParaRPr lang="fr-FR"/>
          </a:p>
        </p:txBody>
      </p:sp>
      <p:sp>
        <p:nvSpPr>
          <p:cNvPr id="30" name="ZoneTexte 23"/>
          <p:cNvSpPr txBox="1">
            <a:spLocks noChangeArrowheads="1"/>
          </p:cNvSpPr>
          <p:nvPr/>
        </p:nvSpPr>
        <p:spPr bwMode="auto">
          <a:xfrm>
            <a:off x="862013" y="2256399"/>
            <a:ext cx="6284912"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34" tIns="45167" rIns="90334" bIns="45167">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r>
              <a:rPr lang="fr-FR" altLang="fr-FR" sz="1800" b="1" dirty="0">
                <a:latin typeface="Fineliner Script" pitchFamily="50" charset="0"/>
              </a:rPr>
              <a:t> 1   </a:t>
            </a:r>
            <a:r>
              <a:rPr lang="fr-FR" altLang="fr-FR" dirty="0" smtClean="0">
                <a:latin typeface="Fineliner Script" pitchFamily="50" charset="0"/>
              </a:rPr>
              <a:t>Indique la nature des mots soulignés</a:t>
            </a:r>
            <a:endParaRPr lang="fr-FR" altLang="fr-FR" dirty="0">
              <a:latin typeface="Fineliner Script" pitchFamily="50" charset="0"/>
            </a:endParaRPr>
          </a:p>
        </p:txBody>
      </p:sp>
      <p:sp>
        <p:nvSpPr>
          <p:cNvPr id="31" name="ZoneTexte 24"/>
          <p:cNvSpPr txBox="1">
            <a:spLocks noChangeArrowheads="1"/>
          </p:cNvSpPr>
          <p:nvPr/>
        </p:nvSpPr>
        <p:spPr bwMode="auto">
          <a:xfrm>
            <a:off x="887412" y="2635564"/>
            <a:ext cx="6173788" cy="1360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334" tIns="45167" rIns="90334" bIns="45167">
            <a:spAutoFit/>
          </a:bodyPr>
          <a:lstStyle>
            <a:lvl1pPr>
              <a:tabLst>
                <a:tab pos="542925" algn="l"/>
              </a:tabLst>
              <a:defRPr sz="2000">
                <a:solidFill>
                  <a:schemeClr val="tx1"/>
                </a:solidFill>
                <a:latin typeface="Calibri" pitchFamily="34" charset="0"/>
              </a:defRPr>
            </a:lvl1pPr>
            <a:lvl2pPr marL="742950" indent="-285750">
              <a:tabLst>
                <a:tab pos="542925" algn="l"/>
              </a:tabLst>
              <a:defRPr sz="2000">
                <a:solidFill>
                  <a:schemeClr val="tx1"/>
                </a:solidFill>
                <a:latin typeface="Calibri" pitchFamily="34" charset="0"/>
              </a:defRPr>
            </a:lvl2pPr>
            <a:lvl3pPr marL="1143000" indent="-228600">
              <a:tabLst>
                <a:tab pos="542925" algn="l"/>
              </a:tabLst>
              <a:defRPr sz="2000">
                <a:solidFill>
                  <a:schemeClr val="tx1"/>
                </a:solidFill>
                <a:latin typeface="Calibri" pitchFamily="34" charset="0"/>
              </a:defRPr>
            </a:lvl3pPr>
            <a:lvl4pPr marL="1600200" indent="-228600">
              <a:tabLst>
                <a:tab pos="542925" algn="l"/>
              </a:tabLst>
              <a:defRPr sz="2000">
                <a:solidFill>
                  <a:schemeClr val="tx1"/>
                </a:solidFill>
                <a:latin typeface="Calibri" pitchFamily="34" charset="0"/>
              </a:defRPr>
            </a:lvl4pPr>
            <a:lvl5pPr marL="2057400" indent="-228600">
              <a:tabLst>
                <a:tab pos="542925" algn="l"/>
              </a:tabLst>
              <a:defRPr sz="2000">
                <a:solidFill>
                  <a:schemeClr val="tx1"/>
                </a:solidFill>
                <a:latin typeface="Calibri" pitchFamily="34" charset="0"/>
              </a:defRPr>
            </a:lvl5pPr>
            <a:lvl6pPr marL="2514600" indent="-228600" defTabSz="1016000" fontAlgn="base">
              <a:spcBef>
                <a:spcPct val="0"/>
              </a:spcBef>
              <a:spcAft>
                <a:spcPct val="0"/>
              </a:spcAft>
              <a:tabLst>
                <a:tab pos="542925" algn="l"/>
              </a:tabLst>
              <a:defRPr sz="2000">
                <a:solidFill>
                  <a:schemeClr val="tx1"/>
                </a:solidFill>
                <a:latin typeface="Calibri" pitchFamily="34" charset="0"/>
              </a:defRPr>
            </a:lvl6pPr>
            <a:lvl7pPr marL="2971800" indent="-228600" defTabSz="1016000" fontAlgn="base">
              <a:spcBef>
                <a:spcPct val="0"/>
              </a:spcBef>
              <a:spcAft>
                <a:spcPct val="0"/>
              </a:spcAft>
              <a:tabLst>
                <a:tab pos="542925" algn="l"/>
              </a:tabLst>
              <a:defRPr sz="2000">
                <a:solidFill>
                  <a:schemeClr val="tx1"/>
                </a:solidFill>
                <a:latin typeface="Calibri" pitchFamily="34" charset="0"/>
              </a:defRPr>
            </a:lvl7pPr>
            <a:lvl8pPr marL="3429000" indent="-228600" defTabSz="1016000" fontAlgn="base">
              <a:spcBef>
                <a:spcPct val="0"/>
              </a:spcBef>
              <a:spcAft>
                <a:spcPct val="0"/>
              </a:spcAft>
              <a:tabLst>
                <a:tab pos="542925" algn="l"/>
              </a:tabLst>
              <a:defRPr sz="2000">
                <a:solidFill>
                  <a:schemeClr val="tx1"/>
                </a:solidFill>
                <a:latin typeface="Calibri" pitchFamily="34" charset="0"/>
              </a:defRPr>
            </a:lvl8pPr>
            <a:lvl9pPr marL="3886200" indent="-228600" defTabSz="1016000" fontAlgn="base">
              <a:spcBef>
                <a:spcPct val="0"/>
              </a:spcBef>
              <a:spcAft>
                <a:spcPct val="0"/>
              </a:spcAft>
              <a:tabLst>
                <a:tab pos="542925" algn="l"/>
              </a:tabLst>
              <a:defRPr sz="2000">
                <a:solidFill>
                  <a:schemeClr val="tx1"/>
                </a:solidFill>
                <a:latin typeface="Calibri" pitchFamily="34" charset="0"/>
              </a:defRPr>
            </a:lvl9pPr>
          </a:lstStyle>
          <a:p>
            <a:pPr>
              <a:lnSpc>
                <a:spcPct val="150000"/>
              </a:lnSpc>
            </a:pPr>
            <a:r>
              <a:rPr lang="fr-FR" altLang="fr-FR" sz="1100" dirty="0" smtClean="0">
                <a:latin typeface="Short Stack" pitchFamily="2" charset="0"/>
              </a:rPr>
              <a:t>Dans la vie quotidienne, l’homme </a:t>
            </a:r>
            <a:r>
              <a:rPr lang="fr-FR" altLang="fr-FR" sz="1100" u="sng" dirty="0" smtClean="0">
                <a:latin typeface="Short Stack" pitchFamily="2" charset="0"/>
              </a:rPr>
              <a:t>accomplit</a:t>
            </a:r>
            <a:r>
              <a:rPr lang="fr-FR" altLang="fr-FR" sz="1100" dirty="0" smtClean="0">
                <a:latin typeface="Short Stack" pitchFamily="2" charset="0"/>
              </a:rPr>
              <a:t> (</a:t>
            </a:r>
            <a:r>
              <a:rPr lang="fr-FR" altLang="fr-FR" sz="1100" dirty="0" smtClean="0">
                <a:solidFill>
                  <a:srgbClr val="FF0000"/>
                </a:solidFill>
                <a:latin typeface="Short Stack" pitchFamily="2" charset="0"/>
              </a:rPr>
              <a:t>verbe</a:t>
            </a:r>
            <a:r>
              <a:rPr lang="fr-FR" altLang="fr-FR" sz="1100" dirty="0" smtClean="0">
                <a:latin typeface="Short Stack" pitchFamily="2" charset="0"/>
              </a:rPr>
              <a:t>) des activités </a:t>
            </a:r>
            <a:r>
              <a:rPr lang="fr-FR" altLang="fr-FR" sz="1100" u="sng" dirty="0" smtClean="0">
                <a:latin typeface="Short Stack" pitchFamily="2" charset="0"/>
              </a:rPr>
              <a:t>différentes</a:t>
            </a:r>
            <a:r>
              <a:rPr lang="fr-FR" altLang="fr-FR" sz="1100" dirty="0">
                <a:latin typeface="Short Stack" pitchFamily="2" charset="0"/>
              </a:rPr>
              <a:t>. </a:t>
            </a:r>
            <a:r>
              <a:rPr lang="fr-FR" altLang="fr-FR" sz="1100" dirty="0" smtClean="0">
                <a:latin typeface="Short Stack" pitchFamily="2" charset="0"/>
              </a:rPr>
              <a:t>(</a:t>
            </a:r>
            <a:r>
              <a:rPr lang="fr-FR" altLang="fr-FR" sz="1100" dirty="0" err="1" smtClean="0">
                <a:solidFill>
                  <a:srgbClr val="FF0000"/>
                </a:solidFill>
                <a:latin typeface="Short Stack" pitchFamily="2" charset="0"/>
              </a:rPr>
              <a:t>adj</a:t>
            </a:r>
            <a:r>
              <a:rPr lang="fr-FR" altLang="fr-FR" sz="1100" dirty="0" smtClean="0">
                <a:latin typeface="Short Stack" pitchFamily="2" charset="0"/>
              </a:rPr>
              <a:t>) </a:t>
            </a:r>
            <a:r>
              <a:rPr lang="fr-FR" altLang="fr-FR" sz="1100" u="sng" dirty="0" smtClean="0">
                <a:latin typeface="Short Stack" pitchFamily="2" charset="0"/>
              </a:rPr>
              <a:t>Il</a:t>
            </a:r>
            <a:r>
              <a:rPr lang="fr-FR" altLang="fr-FR" sz="1100" dirty="0">
                <a:latin typeface="Short Stack" pitchFamily="2" charset="0"/>
              </a:rPr>
              <a:t> </a:t>
            </a:r>
            <a:r>
              <a:rPr lang="fr-FR" altLang="fr-FR" sz="1100" dirty="0" smtClean="0">
                <a:latin typeface="Short Stack" pitchFamily="2" charset="0"/>
              </a:rPr>
              <a:t>(</a:t>
            </a:r>
            <a:r>
              <a:rPr lang="fr-FR" altLang="fr-FR" sz="1100" dirty="0" smtClean="0">
                <a:solidFill>
                  <a:srgbClr val="FF0000"/>
                </a:solidFill>
                <a:latin typeface="Short Stack" pitchFamily="2" charset="0"/>
              </a:rPr>
              <a:t>pronom personnel</a:t>
            </a:r>
            <a:r>
              <a:rPr lang="fr-FR" altLang="fr-FR" sz="1100" dirty="0" smtClean="0">
                <a:latin typeface="Short Stack" pitchFamily="2" charset="0"/>
              </a:rPr>
              <a:t>) </a:t>
            </a:r>
            <a:r>
              <a:rPr lang="fr-FR" altLang="fr-FR" sz="1100" dirty="0">
                <a:latin typeface="Short Stack" pitchFamily="2" charset="0"/>
              </a:rPr>
              <a:t>se </a:t>
            </a:r>
            <a:r>
              <a:rPr lang="fr-FR" altLang="fr-FR" sz="1100" dirty="0" smtClean="0">
                <a:latin typeface="Short Stack" pitchFamily="2" charset="0"/>
              </a:rPr>
              <a:t>procure l’</a:t>
            </a:r>
            <a:r>
              <a:rPr lang="fr-FR" altLang="fr-FR" sz="1100" u="sng" dirty="0" smtClean="0">
                <a:latin typeface="Short Stack" pitchFamily="2" charset="0"/>
              </a:rPr>
              <a:t>énergie</a:t>
            </a:r>
            <a:r>
              <a:rPr lang="fr-FR" altLang="fr-FR" sz="1100" dirty="0">
                <a:latin typeface="Short Stack" pitchFamily="2" charset="0"/>
              </a:rPr>
              <a:t> </a:t>
            </a:r>
            <a:r>
              <a:rPr lang="fr-FR" altLang="fr-FR" sz="1100" dirty="0" smtClean="0">
                <a:latin typeface="Short Stack" pitchFamily="2" charset="0"/>
              </a:rPr>
              <a:t>(</a:t>
            </a:r>
            <a:r>
              <a:rPr lang="fr-FR" altLang="fr-FR" sz="1100" dirty="0" smtClean="0">
                <a:solidFill>
                  <a:srgbClr val="FF0000"/>
                </a:solidFill>
                <a:latin typeface="Short Stack" pitchFamily="2" charset="0"/>
              </a:rPr>
              <a:t>nom commun</a:t>
            </a:r>
            <a:r>
              <a:rPr lang="fr-FR" altLang="fr-FR" sz="1100" dirty="0" smtClean="0">
                <a:latin typeface="Short Stack" pitchFamily="2" charset="0"/>
              </a:rPr>
              <a:t>) </a:t>
            </a:r>
            <a:r>
              <a:rPr lang="fr-FR" altLang="fr-FR" sz="1100" dirty="0">
                <a:latin typeface="Short Stack" pitchFamily="2" charset="0"/>
              </a:rPr>
              <a:t>nécessaire </a:t>
            </a:r>
            <a:r>
              <a:rPr lang="fr-FR" altLang="fr-FR" sz="1100" dirty="0" smtClean="0">
                <a:latin typeface="Short Stack" pitchFamily="2" charset="0"/>
              </a:rPr>
              <a:t>à </a:t>
            </a:r>
            <a:r>
              <a:rPr lang="fr-FR" altLang="fr-FR" sz="1100" u="sng" dirty="0" smtClean="0">
                <a:latin typeface="Short Stack" pitchFamily="2" charset="0"/>
              </a:rPr>
              <a:t>ces</a:t>
            </a:r>
            <a:r>
              <a:rPr lang="fr-FR" altLang="fr-FR" sz="1100" dirty="0">
                <a:latin typeface="Short Stack" pitchFamily="2" charset="0"/>
              </a:rPr>
              <a:t> </a:t>
            </a:r>
            <a:r>
              <a:rPr lang="fr-FR" altLang="fr-FR" sz="1100" dirty="0" smtClean="0">
                <a:latin typeface="Short Stack" pitchFamily="2" charset="0"/>
              </a:rPr>
              <a:t>(</a:t>
            </a:r>
            <a:r>
              <a:rPr lang="fr-FR" altLang="fr-FR" sz="1100" dirty="0" smtClean="0">
                <a:solidFill>
                  <a:srgbClr val="FF0000"/>
                </a:solidFill>
                <a:latin typeface="Short Stack" pitchFamily="2" charset="0"/>
              </a:rPr>
              <a:t>déterminant</a:t>
            </a:r>
            <a:r>
              <a:rPr lang="fr-FR" altLang="fr-FR" sz="1100" dirty="0" smtClean="0">
                <a:latin typeface="Short Stack" pitchFamily="2" charset="0"/>
              </a:rPr>
              <a:t>) </a:t>
            </a:r>
            <a:r>
              <a:rPr lang="fr-FR" altLang="fr-FR" sz="1100" dirty="0">
                <a:latin typeface="Short Stack" pitchFamily="2" charset="0"/>
              </a:rPr>
              <a:t>activités </a:t>
            </a:r>
            <a:r>
              <a:rPr lang="fr-FR" altLang="fr-FR" sz="1100" dirty="0" smtClean="0">
                <a:latin typeface="Short Stack" pitchFamily="2" charset="0"/>
              </a:rPr>
              <a:t>grâce aux fonctions de nutrition. En </a:t>
            </a:r>
            <a:r>
              <a:rPr lang="fr-FR" altLang="fr-FR" sz="1100" u="sng" dirty="0" smtClean="0">
                <a:latin typeface="Short Stack" pitchFamily="2" charset="0"/>
              </a:rPr>
              <a:t>France</a:t>
            </a:r>
            <a:r>
              <a:rPr lang="fr-FR" altLang="fr-FR" sz="1100" dirty="0" smtClean="0">
                <a:latin typeface="Short Stack" pitchFamily="2" charset="0"/>
              </a:rPr>
              <a:t> (</a:t>
            </a:r>
            <a:r>
              <a:rPr lang="fr-FR" altLang="fr-FR" sz="1100" dirty="0" smtClean="0">
                <a:solidFill>
                  <a:srgbClr val="FF0000"/>
                </a:solidFill>
                <a:latin typeface="Short Stack" pitchFamily="2" charset="0"/>
              </a:rPr>
              <a:t>nom propre</a:t>
            </a:r>
            <a:r>
              <a:rPr lang="fr-FR" altLang="fr-FR" sz="1100" dirty="0" smtClean="0">
                <a:latin typeface="Short Stack" pitchFamily="2" charset="0"/>
              </a:rPr>
              <a:t>) </a:t>
            </a:r>
            <a:r>
              <a:rPr lang="fr-FR" altLang="fr-FR" sz="1100" dirty="0">
                <a:latin typeface="Short Stack" pitchFamily="2" charset="0"/>
              </a:rPr>
              <a:t>, </a:t>
            </a:r>
            <a:r>
              <a:rPr lang="fr-FR" altLang="fr-FR" sz="1100" dirty="0" smtClean="0">
                <a:latin typeface="Short Stack" pitchFamily="2" charset="0"/>
              </a:rPr>
              <a:t>nous avons </a:t>
            </a:r>
            <a:r>
              <a:rPr lang="fr-FR" altLang="fr-FR" sz="1100" u="sng" dirty="0" smtClean="0">
                <a:latin typeface="Short Stack" pitchFamily="2" charset="0"/>
              </a:rPr>
              <a:t>beaucoup</a:t>
            </a:r>
            <a:r>
              <a:rPr lang="fr-FR" altLang="fr-FR" sz="1100" dirty="0">
                <a:latin typeface="Short Stack" pitchFamily="2" charset="0"/>
              </a:rPr>
              <a:t> </a:t>
            </a:r>
            <a:r>
              <a:rPr lang="fr-FR" altLang="fr-FR" sz="1100" dirty="0" smtClean="0">
                <a:latin typeface="Short Stack" pitchFamily="2" charset="0"/>
              </a:rPr>
              <a:t>(</a:t>
            </a:r>
            <a:r>
              <a:rPr lang="fr-FR" altLang="fr-FR" sz="1100" dirty="0" smtClean="0">
                <a:solidFill>
                  <a:srgbClr val="FF0000"/>
                </a:solidFill>
                <a:latin typeface="Short Stack" pitchFamily="2" charset="0"/>
              </a:rPr>
              <a:t>adverbe</a:t>
            </a:r>
            <a:r>
              <a:rPr lang="fr-FR" altLang="fr-FR" sz="1100" dirty="0" smtClean="0">
                <a:latin typeface="Short Stack" pitchFamily="2" charset="0"/>
              </a:rPr>
              <a:t>) </a:t>
            </a:r>
            <a:r>
              <a:rPr lang="fr-FR" altLang="fr-FR" sz="1100" dirty="0">
                <a:latin typeface="Short Stack" pitchFamily="2" charset="0"/>
              </a:rPr>
              <a:t>de </a:t>
            </a:r>
            <a:r>
              <a:rPr lang="fr-FR" altLang="fr-FR" sz="1100" dirty="0" smtClean="0">
                <a:latin typeface="Short Stack" pitchFamily="2" charset="0"/>
              </a:rPr>
              <a:t>choix pour notre nourriture.</a:t>
            </a:r>
          </a:p>
        </p:txBody>
      </p:sp>
      <p:sp>
        <p:nvSpPr>
          <p:cNvPr id="32" name="Rectangle à coins arrondis 31"/>
          <p:cNvSpPr/>
          <p:nvPr/>
        </p:nvSpPr>
        <p:spPr>
          <a:xfrm>
            <a:off x="744538" y="2161159"/>
            <a:ext cx="6457950" cy="3563391"/>
          </a:xfrm>
          <a:prstGeom prst="roundRect">
            <a:avLst>
              <a:gd name="adj" fmla="val 3232"/>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0334" tIns="45167" rIns="90334" bIns="45167" anchor="ctr"/>
          <a:lstStyle/>
          <a:p>
            <a:pPr algn="ctr" defTabSz="1016356" fontAlgn="auto">
              <a:spcBef>
                <a:spcPts val="0"/>
              </a:spcBef>
              <a:spcAft>
                <a:spcPts val="0"/>
              </a:spcAft>
              <a:defRPr/>
            </a:pPr>
            <a:endParaRPr lang="fr-FR"/>
          </a:p>
        </p:txBody>
      </p:sp>
      <p:sp>
        <p:nvSpPr>
          <p:cNvPr id="33" name="Larme 32"/>
          <p:cNvSpPr/>
          <p:nvPr/>
        </p:nvSpPr>
        <p:spPr>
          <a:xfrm>
            <a:off x="887413" y="4134574"/>
            <a:ext cx="319087" cy="325438"/>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0334" tIns="45167" rIns="90334" bIns="45167" anchor="ctr"/>
          <a:lstStyle/>
          <a:p>
            <a:pPr algn="ctr" defTabSz="1016356" fontAlgn="auto">
              <a:spcBef>
                <a:spcPts val="0"/>
              </a:spcBef>
              <a:spcAft>
                <a:spcPts val="0"/>
              </a:spcAft>
              <a:defRPr/>
            </a:pPr>
            <a:endParaRPr lang="fr-FR"/>
          </a:p>
        </p:txBody>
      </p:sp>
      <p:sp>
        <p:nvSpPr>
          <p:cNvPr id="34" name="ZoneTexte 27"/>
          <p:cNvSpPr txBox="1">
            <a:spLocks noChangeArrowheads="1"/>
          </p:cNvSpPr>
          <p:nvPr/>
        </p:nvSpPr>
        <p:spPr bwMode="auto">
          <a:xfrm>
            <a:off x="862013" y="4098062"/>
            <a:ext cx="6267449" cy="368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334" tIns="45167" rIns="90334" bIns="45167">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pPr>
              <a:lnSpc>
                <a:spcPct val="90000"/>
              </a:lnSpc>
            </a:pPr>
            <a:r>
              <a:rPr lang="fr-FR" altLang="fr-FR" sz="1800" b="1" dirty="0">
                <a:latin typeface="Fineliner Script" pitchFamily="50" charset="0"/>
              </a:rPr>
              <a:t> 2   </a:t>
            </a:r>
            <a:r>
              <a:rPr lang="fr-FR" altLang="fr-FR" dirty="0" smtClean="0">
                <a:latin typeface="Fineliner Script" pitchFamily="50" charset="0"/>
              </a:rPr>
              <a:t>Indique la fonction des mots soulignés</a:t>
            </a:r>
            <a:endParaRPr lang="fr-FR" altLang="fr-FR" dirty="0">
              <a:latin typeface="Fineliner Script" pitchFamily="50" charset="0"/>
            </a:endParaRPr>
          </a:p>
        </p:txBody>
      </p:sp>
      <p:sp>
        <p:nvSpPr>
          <p:cNvPr id="35" name="Rectangle à coins arrondis 34"/>
          <p:cNvSpPr/>
          <p:nvPr/>
        </p:nvSpPr>
        <p:spPr>
          <a:xfrm>
            <a:off x="5616896" y="1581076"/>
            <a:ext cx="390525" cy="266704"/>
          </a:xfrm>
          <a:prstGeom prst="roundRect">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16356" fontAlgn="auto">
              <a:spcBef>
                <a:spcPts val="0"/>
              </a:spcBef>
              <a:spcAft>
                <a:spcPts val="0"/>
              </a:spcAft>
              <a:defRPr/>
            </a:pPr>
            <a:endParaRPr lang="fr-FR"/>
          </a:p>
        </p:txBody>
      </p:sp>
      <p:sp>
        <p:nvSpPr>
          <p:cNvPr id="36" name="Rectangle à coins arrondis 35"/>
          <p:cNvSpPr/>
          <p:nvPr/>
        </p:nvSpPr>
        <p:spPr>
          <a:xfrm>
            <a:off x="5616897" y="1260749"/>
            <a:ext cx="390525" cy="286445"/>
          </a:xfrm>
          <a:prstGeom prst="roundRect">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16356" fontAlgn="auto">
              <a:spcBef>
                <a:spcPts val="0"/>
              </a:spcBef>
              <a:spcAft>
                <a:spcPts val="0"/>
              </a:spcAft>
              <a:defRPr/>
            </a:pPr>
            <a:endParaRPr lang="fr-FR"/>
          </a:p>
        </p:txBody>
      </p:sp>
      <p:sp>
        <p:nvSpPr>
          <p:cNvPr id="37" name="Rectangle à coins arrondis 36"/>
          <p:cNvSpPr/>
          <p:nvPr/>
        </p:nvSpPr>
        <p:spPr>
          <a:xfrm>
            <a:off x="107950" y="98425"/>
            <a:ext cx="2112963" cy="658813"/>
          </a:xfrm>
          <a:prstGeom prst="roundRect">
            <a:avLst/>
          </a:prstGeom>
          <a:no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16356" fontAlgn="auto">
              <a:spcBef>
                <a:spcPts val="0"/>
              </a:spcBef>
              <a:spcAft>
                <a:spcPts val="0"/>
              </a:spcAft>
              <a:defRPr/>
            </a:pPr>
            <a:endParaRPr lang="fr-FR"/>
          </a:p>
        </p:txBody>
      </p:sp>
      <p:sp>
        <p:nvSpPr>
          <p:cNvPr id="38" name="ZoneTexte 37"/>
          <p:cNvSpPr txBox="1"/>
          <p:nvPr/>
        </p:nvSpPr>
        <p:spPr>
          <a:xfrm>
            <a:off x="107950" y="92075"/>
            <a:ext cx="2147888" cy="630238"/>
          </a:xfrm>
          <a:prstGeom prst="rect">
            <a:avLst/>
          </a:prstGeom>
          <a:noFill/>
        </p:spPr>
        <p:txBody>
          <a:bodyPr>
            <a:spAutoFit/>
          </a:bodyPr>
          <a:lstStyle/>
          <a:p>
            <a:pPr defTabSz="1016356" fontAlgn="auto">
              <a:spcBef>
                <a:spcPts val="0"/>
              </a:spcBef>
              <a:spcAft>
                <a:spcPts val="0"/>
              </a:spcAft>
              <a:defRPr/>
            </a:pPr>
            <a:r>
              <a:rPr lang="fr-FR" sz="1100" dirty="0">
                <a:latin typeface="Handlee" panose="02000000000000000000" pitchFamily="2" charset="0"/>
                <a:cs typeface="+mn-cs"/>
              </a:rPr>
              <a:t>Prénom</a:t>
            </a:r>
            <a:r>
              <a:rPr lang="fr-FR" sz="1400" dirty="0">
                <a:latin typeface="Handlee" panose="02000000000000000000" pitchFamily="2" charset="0"/>
                <a:cs typeface="+mn-cs"/>
              </a:rPr>
              <a:t>  : </a:t>
            </a:r>
            <a:r>
              <a:rPr lang="fr-FR" sz="1100" dirty="0">
                <a:latin typeface="+mj-lt"/>
                <a:cs typeface="+mn-cs"/>
              </a:rPr>
              <a:t>___________________</a:t>
            </a:r>
            <a:endParaRPr lang="fr-FR" sz="1400" dirty="0">
              <a:latin typeface="+mj-lt"/>
              <a:cs typeface="+mn-cs"/>
            </a:endParaRPr>
          </a:p>
          <a:p>
            <a:pPr defTabSz="1016356" fontAlgn="auto">
              <a:lnSpc>
                <a:spcPct val="150000"/>
              </a:lnSpc>
              <a:spcBef>
                <a:spcPts val="0"/>
              </a:spcBef>
              <a:spcAft>
                <a:spcPts val="0"/>
              </a:spcAft>
              <a:defRPr/>
            </a:pPr>
            <a:r>
              <a:rPr lang="fr-FR" sz="1100" dirty="0">
                <a:latin typeface="Handlee" panose="02000000000000000000" pitchFamily="2" charset="0"/>
                <a:cs typeface="+mn-cs"/>
              </a:rPr>
              <a:t>Date</a:t>
            </a:r>
            <a:r>
              <a:rPr lang="fr-FR" sz="1400" dirty="0">
                <a:latin typeface="Handlee" panose="02000000000000000000" pitchFamily="2" charset="0"/>
                <a:cs typeface="+mn-cs"/>
              </a:rPr>
              <a:t> :  </a:t>
            </a:r>
            <a:r>
              <a:rPr lang="fr-FR" sz="1400" dirty="0">
                <a:latin typeface="+mn-lt"/>
                <a:cs typeface="+mn-cs"/>
              </a:rPr>
              <a:t>_________________</a:t>
            </a:r>
            <a:endParaRPr lang="fr-FR" sz="1400" dirty="0">
              <a:latin typeface="Handlee" panose="02000000000000000000" pitchFamily="2" charset="0"/>
              <a:cs typeface="+mn-cs"/>
            </a:endParaRPr>
          </a:p>
        </p:txBody>
      </p:sp>
      <p:sp>
        <p:nvSpPr>
          <p:cNvPr id="39" name="Rectangle à coins arrondis 38"/>
          <p:cNvSpPr/>
          <p:nvPr/>
        </p:nvSpPr>
        <p:spPr>
          <a:xfrm>
            <a:off x="133350" y="1492250"/>
            <a:ext cx="2087563" cy="487884"/>
          </a:xfrm>
          <a:prstGeom prst="roundRect">
            <a:avLst>
              <a:gd name="adj" fmla="val 17723"/>
            </a:avLst>
          </a:prstGeom>
          <a:no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16356" fontAlgn="auto">
              <a:spcBef>
                <a:spcPts val="0"/>
              </a:spcBef>
              <a:spcAft>
                <a:spcPts val="0"/>
              </a:spcAft>
              <a:defRPr/>
            </a:pPr>
            <a:endParaRPr lang="fr-FR"/>
          </a:p>
        </p:txBody>
      </p:sp>
      <p:sp>
        <p:nvSpPr>
          <p:cNvPr id="40" name="ZoneTexte 33"/>
          <p:cNvSpPr txBox="1">
            <a:spLocks noChangeArrowheads="1"/>
          </p:cNvSpPr>
          <p:nvPr/>
        </p:nvSpPr>
        <p:spPr bwMode="auto">
          <a:xfrm>
            <a:off x="161925" y="1431876"/>
            <a:ext cx="8001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rIns="36000">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pPr>
              <a:lnSpc>
                <a:spcPct val="150000"/>
              </a:lnSpc>
            </a:pPr>
            <a:r>
              <a:rPr lang="fr-FR" altLang="fr-FR" sz="1000" dirty="0">
                <a:latin typeface="Handlee" pitchFamily="2" charset="0"/>
              </a:rPr>
              <a:t>Signature </a:t>
            </a:r>
          </a:p>
          <a:p>
            <a:r>
              <a:rPr lang="fr-FR" altLang="fr-FR" sz="1000" dirty="0">
                <a:latin typeface="Handlee" pitchFamily="2" charset="0"/>
              </a:rPr>
              <a:t>des parents</a:t>
            </a:r>
          </a:p>
        </p:txBody>
      </p:sp>
      <p:sp>
        <p:nvSpPr>
          <p:cNvPr id="41" name="Rectangle à coins arrondis 40"/>
          <p:cNvSpPr/>
          <p:nvPr/>
        </p:nvSpPr>
        <p:spPr>
          <a:xfrm>
            <a:off x="122238" y="812800"/>
            <a:ext cx="2087562" cy="612775"/>
          </a:xfrm>
          <a:prstGeom prst="roundRect">
            <a:avLst>
              <a:gd name="adj" fmla="val 15678"/>
            </a:avLst>
          </a:prstGeom>
          <a:noFill/>
          <a:ln w="285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16356" fontAlgn="auto">
              <a:spcBef>
                <a:spcPts val="0"/>
              </a:spcBef>
              <a:spcAft>
                <a:spcPts val="0"/>
              </a:spcAft>
              <a:defRPr/>
            </a:pPr>
            <a:endParaRPr lang="fr-FR"/>
          </a:p>
        </p:txBody>
      </p:sp>
      <p:sp>
        <p:nvSpPr>
          <p:cNvPr id="42" name="ZoneTexte 35"/>
          <p:cNvSpPr txBox="1">
            <a:spLocks noChangeArrowheads="1"/>
          </p:cNvSpPr>
          <p:nvPr/>
        </p:nvSpPr>
        <p:spPr bwMode="auto">
          <a:xfrm>
            <a:off x="72281" y="739775"/>
            <a:ext cx="900112"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pPr>
              <a:lnSpc>
                <a:spcPct val="150000"/>
              </a:lnSpc>
            </a:pPr>
            <a:r>
              <a:rPr lang="fr-FR" altLang="fr-FR" sz="1000" dirty="0">
                <a:latin typeface="Handlee" pitchFamily="2" charset="0"/>
              </a:rPr>
              <a:t>Appréciation</a:t>
            </a:r>
          </a:p>
        </p:txBody>
      </p:sp>
      <p:sp>
        <p:nvSpPr>
          <p:cNvPr id="43" name="Larme 42"/>
          <p:cNvSpPr/>
          <p:nvPr/>
        </p:nvSpPr>
        <p:spPr>
          <a:xfrm>
            <a:off x="879475" y="6047507"/>
            <a:ext cx="319088" cy="325438"/>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0334" tIns="45167" rIns="90334" bIns="45167" anchor="ctr"/>
          <a:lstStyle/>
          <a:p>
            <a:pPr algn="ctr" defTabSz="1016356" fontAlgn="auto">
              <a:spcBef>
                <a:spcPts val="0"/>
              </a:spcBef>
              <a:spcAft>
                <a:spcPts val="0"/>
              </a:spcAft>
              <a:defRPr/>
            </a:pPr>
            <a:endParaRPr lang="fr-FR"/>
          </a:p>
        </p:txBody>
      </p:sp>
      <p:sp>
        <p:nvSpPr>
          <p:cNvPr id="44" name="ZoneTexte 37"/>
          <p:cNvSpPr txBox="1">
            <a:spLocks noChangeArrowheads="1"/>
          </p:cNvSpPr>
          <p:nvPr/>
        </p:nvSpPr>
        <p:spPr bwMode="auto">
          <a:xfrm>
            <a:off x="855662" y="6012582"/>
            <a:ext cx="6252419" cy="398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334" tIns="45167" rIns="90334" bIns="45167">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r>
              <a:rPr lang="fr-FR" altLang="fr-FR" sz="1800" b="1" dirty="0">
                <a:latin typeface="Fineliner Script" pitchFamily="50" charset="0"/>
              </a:rPr>
              <a:t> 3   </a:t>
            </a:r>
            <a:r>
              <a:rPr lang="fr-FR" altLang="fr-FR" dirty="0" smtClean="0">
                <a:latin typeface="Fineliner Script" pitchFamily="50" charset="0"/>
              </a:rPr>
              <a:t>Colorie les sujets.</a:t>
            </a:r>
            <a:endParaRPr lang="fr-FR" altLang="fr-FR" dirty="0">
              <a:latin typeface="Fineliner Script" pitchFamily="50" charset="0"/>
            </a:endParaRPr>
          </a:p>
        </p:txBody>
      </p:sp>
      <p:sp>
        <p:nvSpPr>
          <p:cNvPr id="45" name="Rectangle à coins arrondis 44"/>
          <p:cNvSpPr/>
          <p:nvPr/>
        </p:nvSpPr>
        <p:spPr>
          <a:xfrm>
            <a:off x="744538" y="5868566"/>
            <a:ext cx="6451600" cy="4458122"/>
          </a:xfrm>
          <a:prstGeom prst="roundRect">
            <a:avLst>
              <a:gd name="adj" fmla="val 3559"/>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0334" tIns="45167" rIns="90334" bIns="45167" anchor="ctr"/>
          <a:lstStyle/>
          <a:p>
            <a:pPr algn="ctr" defTabSz="1016356" fontAlgn="auto">
              <a:spcBef>
                <a:spcPts val="0"/>
              </a:spcBef>
              <a:spcAft>
                <a:spcPts val="0"/>
              </a:spcAft>
              <a:defRPr/>
            </a:pPr>
            <a:endParaRPr lang="fr-FR"/>
          </a:p>
        </p:txBody>
      </p:sp>
      <p:sp>
        <p:nvSpPr>
          <p:cNvPr id="46" name="Rectangle à coins arrondis 45"/>
          <p:cNvSpPr/>
          <p:nvPr/>
        </p:nvSpPr>
        <p:spPr>
          <a:xfrm>
            <a:off x="855662" y="6536114"/>
            <a:ext cx="1088827" cy="124540"/>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Rectangle à coins arrondis 46"/>
          <p:cNvSpPr/>
          <p:nvPr/>
        </p:nvSpPr>
        <p:spPr>
          <a:xfrm>
            <a:off x="4145062" y="6533673"/>
            <a:ext cx="2718277" cy="124540"/>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ZoneTexte 47"/>
          <p:cNvSpPr txBox="1"/>
          <p:nvPr/>
        </p:nvSpPr>
        <p:spPr>
          <a:xfrm>
            <a:off x="879475" y="4472538"/>
            <a:ext cx="6228606" cy="854080"/>
          </a:xfrm>
          <a:prstGeom prst="rect">
            <a:avLst/>
          </a:prstGeom>
          <a:noFill/>
        </p:spPr>
        <p:txBody>
          <a:bodyPr wrap="square" rtlCol="0">
            <a:spAutoFit/>
          </a:bodyPr>
          <a:lstStyle/>
          <a:p>
            <a:pPr>
              <a:lnSpc>
                <a:spcPct val="150000"/>
              </a:lnSpc>
            </a:pPr>
            <a:r>
              <a:rPr lang="fr-FR" sz="1100" dirty="0" smtClean="0">
                <a:latin typeface="Short Stack" panose="02010500040000000007" pitchFamily="2" charset="0"/>
              </a:rPr>
              <a:t>Tu habite </a:t>
            </a:r>
            <a:r>
              <a:rPr lang="fr-FR" sz="1100" u="sng" dirty="0" smtClean="0">
                <a:latin typeface="Short Stack" panose="02010500040000000007" pitchFamily="2" charset="0"/>
              </a:rPr>
              <a:t>une belle région</a:t>
            </a:r>
            <a:r>
              <a:rPr lang="fr-FR" sz="1100" dirty="0" smtClean="0">
                <a:latin typeface="Short Stack" panose="02010500040000000007" pitchFamily="2" charset="0"/>
              </a:rPr>
              <a:t>. </a:t>
            </a:r>
            <a:r>
              <a:rPr lang="fr-FR" altLang="fr-FR" sz="1100" dirty="0" smtClean="0">
                <a:latin typeface="Short Stack" pitchFamily="2" charset="0"/>
              </a:rPr>
              <a:t>(</a:t>
            </a:r>
            <a:r>
              <a:rPr lang="fr-FR" altLang="fr-FR" sz="1100" dirty="0" smtClean="0">
                <a:solidFill>
                  <a:srgbClr val="FF0000"/>
                </a:solidFill>
                <a:latin typeface="Short Stack" pitchFamily="2" charset="0"/>
              </a:rPr>
              <a:t>COD</a:t>
            </a:r>
            <a:r>
              <a:rPr lang="fr-FR" altLang="fr-FR" sz="1100" dirty="0" smtClean="0">
                <a:latin typeface="Short Stack" pitchFamily="2" charset="0"/>
              </a:rPr>
              <a:t>)</a:t>
            </a:r>
            <a:r>
              <a:rPr lang="fr-FR" sz="1100" dirty="0" smtClean="0">
                <a:latin typeface="Short Stack" panose="02010500040000000007" pitchFamily="2" charset="0"/>
              </a:rPr>
              <a:t> </a:t>
            </a:r>
            <a:r>
              <a:rPr lang="fr-FR" sz="1100" u="sng" dirty="0" smtClean="0">
                <a:latin typeface="Short Stack" panose="02010500040000000007" pitchFamily="2" charset="0"/>
              </a:rPr>
              <a:t>Cette fabrique </a:t>
            </a:r>
            <a:r>
              <a:rPr lang="fr-FR" altLang="fr-FR" sz="1100" dirty="0" smtClean="0">
                <a:latin typeface="Short Stack" pitchFamily="2" charset="0"/>
              </a:rPr>
              <a:t>(</a:t>
            </a:r>
            <a:r>
              <a:rPr lang="fr-FR" altLang="fr-FR" sz="1100" dirty="0" smtClean="0">
                <a:solidFill>
                  <a:srgbClr val="FF0000"/>
                </a:solidFill>
                <a:latin typeface="Short Stack" pitchFamily="2" charset="0"/>
              </a:rPr>
              <a:t>sujet</a:t>
            </a:r>
            <a:r>
              <a:rPr lang="fr-FR" altLang="fr-FR" sz="1100" dirty="0" smtClean="0">
                <a:latin typeface="Short Stack" pitchFamily="2" charset="0"/>
              </a:rPr>
              <a:t>) </a:t>
            </a:r>
            <a:r>
              <a:rPr lang="fr-FR" sz="1100" dirty="0" smtClean="0">
                <a:latin typeface="Short Stack" panose="02010500040000000007" pitchFamily="2" charset="0"/>
              </a:rPr>
              <a:t>ferme bientôt. Nous apprenons </a:t>
            </a:r>
            <a:r>
              <a:rPr lang="fr-FR" sz="1100" u="sng" dirty="0" smtClean="0">
                <a:latin typeface="Short Stack" panose="02010500040000000007" pitchFamily="2" charset="0"/>
              </a:rPr>
              <a:t>une nage difficile</a:t>
            </a:r>
            <a:r>
              <a:rPr lang="fr-FR" sz="1100" dirty="0" smtClean="0">
                <a:latin typeface="Short Stack" panose="02010500040000000007" pitchFamily="2" charset="0"/>
              </a:rPr>
              <a:t>. </a:t>
            </a:r>
            <a:r>
              <a:rPr lang="fr-FR" altLang="fr-FR" sz="1100" dirty="0" smtClean="0">
                <a:latin typeface="Short Stack" pitchFamily="2" charset="0"/>
              </a:rPr>
              <a:t>(</a:t>
            </a:r>
            <a:r>
              <a:rPr lang="fr-FR" altLang="fr-FR" sz="1100" dirty="0" smtClean="0">
                <a:solidFill>
                  <a:srgbClr val="FF0000"/>
                </a:solidFill>
                <a:latin typeface="Short Stack" pitchFamily="2" charset="0"/>
              </a:rPr>
              <a:t>COD</a:t>
            </a:r>
            <a:r>
              <a:rPr lang="fr-FR" altLang="fr-FR" sz="1100" dirty="0" smtClean="0">
                <a:latin typeface="Short Stack" pitchFamily="2" charset="0"/>
              </a:rPr>
              <a:t>) </a:t>
            </a:r>
            <a:r>
              <a:rPr lang="fr-FR" sz="1100" dirty="0" smtClean="0">
                <a:latin typeface="Short Stack" panose="02010500040000000007" pitchFamily="2" charset="0"/>
              </a:rPr>
              <a:t>Je pense souvent </a:t>
            </a:r>
            <a:r>
              <a:rPr lang="fr-FR" sz="1100" u="sng" dirty="0" smtClean="0">
                <a:latin typeface="Short Stack" panose="02010500040000000007" pitchFamily="2" charset="0"/>
              </a:rPr>
              <a:t>à mes grands-parents</a:t>
            </a:r>
            <a:r>
              <a:rPr lang="fr-FR" sz="1100" dirty="0" smtClean="0">
                <a:latin typeface="Short Stack" panose="02010500040000000007" pitchFamily="2" charset="0"/>
              </a:rPr>
              <a:t>. </a:t>
            </a:r>
            <a:r>
              <a:rPr lang="fr-FR" altLang="fr-FR" sz="1100" dirty="0" smtClean="0">
                <a:latin typeface="Short Stack" pitchFamily="2" charset="0"/>
              </a:rPr>
              <a:t>(</a:t>
            </a:r>
            <a:r>
              <a:rPr lang="fr-FR" altLang="fr-FR" sz="1100" dirty="0" smtClean="0">
                <a:solidFill>
                  <a:srgbClr val="FF0000"/>
                </a:solidFill>
                <a:latin typeface="Short Stack" pitchFamily="2" charset="0"/>
              </a:rPr>
              <a:t>COI</a:t>
            </a:r>
            <a:r>
              <a:rPr lang="fr-FR" altLang="fr-FR" sz="1100" dirty="0" smtClean="0">
                <a:latin typeface="Short Stack" pitchFamily="2" charset="0"/>
              </a:rPr>
              <a:t>) </a:t>
            </a:r>
            <a:r>
              <a:rPr lang="fr-FR" sz="1100" u="sng" dirty="0" smtClean="0">
                <a:latin typeface="Short Stack" panose="02010500040000000007" pitchFamily="2" charset="0"/>
              </a:rPr>
              <a:t>Ils</a:t>
            </a:r>
            <a:r>
              <a:rPr lang="fr-FR" sz="1100" dirty="0" smtClean="0">
                <a:latin typeface="Short Stack" panose="02010500040000000007" pitchFamily="2" charset="0"/>
              </a:rPr>
              <a:t> </a:t>
            </a:r>
            <a:r>
              <a:rPr lang="fr-FR" altLang="fr-FR" sz="1100" dirty="0" smtClean="0">
                <a:latin typeface="Short Stack" pitchFamily="2" charset="0"/>
              </a:rPr>
              <a:t>(</a:t>
            </a:r>
            <a:r>
              <a:rPr lang="fr-FR" altLang="fr-FR" sz="1100" dirty="0" smtClean="0">
                <a:solidFill>
                  <a:srgbClr val="FF0000"/>
                </a:solidFill>
                <a:latin typeface="Short Stack" pitchFamily="2" charset="0"/>
              </a:rPr>
              <a:t>sujet</a:t>
            </a:r>
            <a:r>
              <a:rPr lang="fr-FR" altLang="fr-FR" sz="1100" dirty="0" smtClean="0">
                <a:latin typeface="Short Stack" pitchFamily="2" charset="0"/>
              </a:rPr>
              <a:t>) </a:t>
            </a:r>
            <a:r>
              <a:rPr lang="fr-FR" sz="1100" dirty="0" smtClean="0">
                <a:latin typeface="Short Stack" panose="02010500040000000007" pitchFamily="2" charset="0"/>
              </a:rPr>
              <a:t>sont contents </a:t>
            </a:r>
            <a:r>
              <a:rPr lang="fr-FR" sz="1100" u="sng" dirty="0" smtClean="0">
                <a:latin typeface="Short Stack" panose="02010500040000000007" pitchFamily="2" charset="0"/>
              </a:rPr>
              <a:t>de leurs jouets</a:t>
            </a:r>
            <a:r>
              <a:rPr lang="fr-FR" sz="1100" dirty="0" smtClean="0">
                <a:latin typeface="Short Stack" panose="02010500040000000007" pitchFamily="2" charset="0"/>
              </a:rPr>
              <a:t>. </a:t>
            </a:r>
            <a:r>
              <a:rPr lang="fr-FR" altLang="fr-FR" sz="1100" dirty="0" smtClean="0">
                <a:latin typeface="Short Stack" pitchFamily="2" charset="0"/>
              </a:rPr>
              <a:t>(</a:t>
            </a:r>
            <a:r>
              <a:rPr lang="fr-FR" altLang="fr-FR" sz="1100" dirty="0" smtClean="0">
                <a:solidFill>
                  <a:srgbClr val="FF0000"/>
                </a:solidFill>
                <a:latin typeface="Short Stack" pitchFamily="2" charset="0"/>
              </a:rPr>
              <a:t>COI</a:t>
            </a:r>
            <a:r>
              <a:rPr lang="fr-FR" altLang="fr-FR" sz="1100" dirty="0" smtClean="0">
                <a:latin typeface="Short Stack" pitchFamily="2" charset="0"/>
              </a:rPr>
              <a:t>) </a:t>
            </a:r>
            <a:endParaRPr lang="fr-FR" sz="1100" dirty="0">
              <a:latin typeface="Short Stack" panose="02010500040000000007" pitchFamily="2" charset="0"/>
            </a:endParaRPr>
          </a:p>
        </p:txBody>
      </p:sp>
      <p:sp>
        <p:nvSpPr>
          <p:cNvPr id="49" name="Rectangle à coins arrondis 48"/>
          <p:cNvSpPr/>
          <p:nvPr/>
        </p:nvSpPr>
        <p:spPr>
          <a:xfrm>
            <a:off x="855663" y="7021591"/>
            <a:ext cx="1148260" cy="124540"/>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30464" y="6747074"/>
            <a:ext cx="188341"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 name="ZoneTexte 50"/>
          <p:cNvSpPr txBox="1"/>
          <p:nvPr/>
        </p:nvSpPr>
        <p:spPr>
          <a:xfrm>
            <a:off x="792361" y="6391797"/>
            <a:ext cx="6457951" cy="1615827"/>
          </a:xfrm>
          <a:prstGeom prst="rect">
            <a:avLst/>
          </a:prstGeom>
          <a:noFill/>
        </p:spPr>
        <p:txBody>
          <a:bodyPr wrap="square" rtlCol="0">
            <a:spAutoFit/>
          </a:bodyPr>
          <a:lstStyle/>
          <a:p>
            <a:pPr>
              <a:lnSpc>
                <a:spcPct val="150000"/>
              </a:lnSpc>
            </a:pPr>
            <a:r>
              <a:rPr lang="fr-FR" sz="1100" dirty="0" smtClean="0">
                <a:latin typeface="Short Stack" panose="02010500040000000007" pitchFamily="2" charset="0"/>
              </a:rPr>
              <a:t>Une mésange, dans le nid, couve un œuf. Les chiens, les chats et les lapins sont des animaux domestiques. Je lui écrirai bientôt. De quelle couleur est     ce vêtement ? Après la pluie vient le beau temps. La fermière prit le grain et le jeta aux poules. Dans le ciel nuageux passe un héron.   L’athlète, d’un bond, saute la haie. Ce nouveau projet de voyage  semble intéressant. En fin d’après-midi arrivèrent les secours.</a:t>
            </a:r>
            <a:endParaRPr lang="fr-FR" sz="1100" dirty="0">
              <a:latin typeface="Short Stack" panose="02010500040000000007" pitchFamily="2" charset="0"/>
            </a:endParaRPr>
          </a:p>
        </p:txBody>
      </p:sp>
      <p:sp>
        <p:nvSpPr>
          <p:cNvPr id="52" name="Larme 51"/>
          <p:cNvSpPr/>
          <p:nvPr/>
        </p:nvSpPr>
        <p:spPr>
          <a:xfrm>
            <a:off x="892969" y="8099732"/>
            <a:ext cx="319088" cy="325438"/>
          </a:xfrm>
          <a:prstGeom prst="teardrop">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0334" tIns="45167" rIns="90334" bIns="45167" anchor="ctr"/>
          <a:lstStyle/>
          <a:p>
            <a:pPr algn="ctr" defTabSz="1016356" fontAlgn="auto">
              <a:spcBef>
                <a:spcPts val="0"/>
              </a:spcBef>
              <a:spcAft>
                <a:spcPts val="0"/>
              </a:spcAft>
              <a:defRPr/>
            </a:pPr>
            <a:endParaRPr lang="fr-FR"/>
          </a:p>
        </p:txBody>
      </p:sp>
      <p:sp>
        <p:nvSpPr>
          <p:cNvPr id="53" name="ZoneTexte 37"/>
          <p:cNvSpPr txBox="1">
            <a:spLocks noChangeArrowheads="1"/>
          </p:cNvSpPr>
          <p:nvPr/>
        </p:nvSpPr>
        <p:spPr bwMode="auto">
          <a:xfrm>
            <a:off x="869156" y="8064807"/>
            <a:ext cx="6238925" cy="398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334" tIns="45167" rIns="90334" bIns="45167">
            <a:spAutoFit/>
          </a:bodyPr>
          <a:lstStyle>
            <a:lvl1pPr>
              <a:defRPr sz="2000">
                <a:solidFill>
                  <a:schemeClr val="tx1"/>
                </a:solidFill>
                <a:latin typeface="Calibri" pitchFamily="34" charset="0"/>
              </a:defRPr>
            </a:lvl1pPr>
            <a:lvl2pPr marL="742950" indent="-285750">
              <a:defRPr sz="2000">
                <a:solidFill>
                  <a:schemeClr val="tx1"/>
                </a:solidFill>
                <a:latin typeface="Calibri" pitchFamily="34" charset="0"/>
              </a:defRPr>
            </a:lvl2pPr>
            <a:lvl3pPr marL="1143000" indent="-228600">
              <a:defRPr sz="2000">
                <a:solidFill>
                  <a:schemeClr val="tx1"/>
                </a:solidFill>
                <a:latin typeface="Calibri" pitchFamily="34" charset="0"/>
              </a:defRPr>
            </a:lvl3pPr>
            <a:lvl4pPr marL="1600200" indent="-228600">
              <a:defRPr sz="2000">
                <a:solidFill>
                  <a:schemeClr val="tx1"/>
                </a:solidFill>
                <a:latin typeface="Calibri" pitchFamily="34" charset="0"/>
              </a:defRPr>
            </a:lvl4pPr>
            <a:lvl5pPr marL="2057400" indent="-228600">
              <a:defRPr sz="2000">
                <a:solidFill>
                  <a:schemeClr val="tx1"/>
                </a:solidFill>
                <a:latin typeface="Calibri" pitchFamily="34" charset="0"/>
              </a:defRPr>
            </a:lvl5pPr>
            <a:lvl6pPr marL="2514600" indent="-228600" defTabSz="1016000" fontAlgn="base">
              <a:spcBef>
                <a:spcPct val="0"/>
              </a:spcBef>
              <a:spcAft>
                <a:spcPct val="0"/>
              </a:spcAft>
              <a:defRPr sz="2000">
                <a:solidFill>
                  <a:schemeClr val="tx1"/>
                </a:solidFill>
                <a:latin typeface="Calibri" pitchFamily="34" charset="0"/>
              </a:defRPr>
            </a:lvl6pPr>
            <a:lvl7pPr marL="2971800" indent="-228600" defTabSz="1016000" fontAlgn="base">
              <a:spcBef>
                <a:spcPct val="0"/>
              </a:spcBef>
              <a:spcAft>
                <a:spcPct val="0"/>
              </a:spcAft>
              <a:defRPr sz="2000">
                <a:solidFill>
                  <a:schemeClr val="tx1"/>
                </a:solidFill>
                <a:latin typeface="Calibri" pitchFamily="34" charset="0"/>
              </a:defRPr>
            </a:lvl7pPr>
            <a:lvl8pPr marL="3429000" indent="-228600" defTabSz="1016000" fontAlgn="base">
              <a:spcBef>
                <a:spcPct val="0"/>
              </a:spcBef>
              <a:spcAft>
                <a:spcPct val="0"/>
              </a:spcAft>
              <a:defRPr sz="2000">
                <a:solidFill>
                  <a:schemeClr val="tx1"/>
                </a:solidFill>
                <a:latin typeface="Calibri" pitchFamily="34" charset="0"/>
              </a:defRPr>
            </a:lvl8pPr>
            <a:lvl9pPr marL="3886200" indent="-228600" defTabSz="1016000" fontAlgn="base">
              <a:spcBef>
                <a:spcPct val="0"/>
              </a:spcBef>
              <a:spcAft>
                <a:spcPct val="0"/>
              </a:spcAft>
              <a:defRPr sz="2000">
                <a:solidFill>
                  <a:schemeClr val="tx1"/>
                </a:solidFill>
                <a:latin typeface="Calibri" pitchFamily="34" charset="0"/>
              </a:defRPr>
            </a:lvl9pPr>
          </a:lstStyle>
          <a:p>
            <a:r>
              <a:rPr lang="fr-FR" altLang="fr-FR" sz="1800" b="1" dirty="0">
                <a:latin typeface="Fineliner Script" pitchFamily="50" charset="0"/>
              </a:rPr>
              <a:t> </a:t>
            </a:r>
            <a:r>
              <a:rPr lang="fr-FR" altLang="fr-FR" sz="1800" b="1" dirty="0" smtClean="0">
                <a:latin typeface="Fineliner Script" pitchFamily="50" charset="0"/>
              </a:rPr>
              <a:t>4   </a:t>
            </a:r>
            <a:r>
              <a:rPr lang="fr-FR" altLang="fr-FR" dirty="0" smtClean="0">
                <a:latin typeface="Fineliner Script" pitchFamily="50" charset="0"/>
              </a:rPr>
              <a:t>Complète les phrases par le sujet qui convient selon les indications.</a:t>
            </a:r>
            <a:endParaRPr lang="fr-FR" altLang="fr-FR" dirty="0">
              <a:latin typeface="Fineliner Script" pitchFamily="50" charset="0"/>
            </a:endParaRPr>
          </a:p>
        </p:txBody>
      </p:sp>
      <p:sp>
        <p:nvSpPr>
          <p:cNvPr id="54" name="ZoneTexte 53"/>
          <p:cNvSpPr txBox="1"/>
          <p:nvPr/>
        </p:nvSpPr>
        <p:spPr>
          <a:xfrm>
            <a:off x="872727" y="8391311"/>
            <a:ext cx="6329761" cy="1869743"/>
          </a:xfrm>
          <a:prstGeom prst="rect">
            <a:avLst/>
          </a:prstGeom>
          <a:noFill/>
        </p:spPr>
        <p:txBody>
          <a:bodyPr wrap="square" lIns="72000" rIns="72000" rtlCol="0">
            <a:spAutoFit/>
          </a:bodyPr>
          <a:lstStyle/>
          <a:p>
            <a:pPr>
              <a:lnSpc>
                <a:spcPct val="150000"/>
              </a:lnSpc>
            </a:pPr>
            <a:r>
              <a:rPr lang="fr-FR" sz="1100" dirty="0" smtClean="0">
                <a:latin typeface="Short Stack" panose="02010500040000000007" pitchFamily="2" charset="0"/>
              </a:rPr>
              <a:t>_____________________ n’aime pas la chasse. (GN).</a:t>
            </a:r>
          </a:p>
          <a:p>
            <a:pPr>
              <a:lnSpc>
                <a:spcPct val="150000"/>
              </a:lnSpc>
            </a:pPr>
            <a:r>
              <a:rPr lang="fr-FR" sz="1100" dirty="0" smtClean="0">
                <a:latin typeface="Short Stack" panose="02010500040000000007" pitchFamily="2" charset="0"/>
              </a:rPr>
              <a:t>A la fin de l’automne, ____________________ perdent leurs feuilles (GN)</a:t>
            </a:r>
          </a:p>
          <a:p>
            <a:pPr>
              <a:lnSpc>
                <a:spcPct val="150000"/>
              </a:lnSpc>
            </a:pPr>
            <a:r>
              <a:rPr lang="fr-FR" sz="1100" dirty="0" smtClean="0">
                <a:latin typeface="Short Stack" panose="02010500040000000007" pitchFamily="2" charset="0"/>
              </a:rPr>
              <a:t>_____________________ doit recopier les leçons plus rapidement. (</a:t>
            </a:r>
            <a:r>
              <a:rPr lang="fr-FR" sz="1100" dirty="0">
                <a:latin typeface="Short Stack" panose="02010500040000000007" pitchFamily="2" charset="0"/>
              </a:rPr>
              <a:t>N</a:t>
            </a:r>
            <a:r>
              <a:rPr lang="fr-FR" sz="1100" dirty="0" smtClean="0">
                <a:latin typeface="Short Stack" panose="02010500040000000007" pitchFamily="2" charset="0"/>
              </a:rPr>
              <a:t>om </a:t>
            </a:r>
            <a:r>
              <a:rPr lang="fr-FR" sz="1100" spc="-150" dirty="0" smtClean="0">
                <a:latin typeface="Short Stack" panose="02010500040000000007" pitchFamily="2" charset="0"/>
              </a:rPr>
              <a:t>propre</a:t>
            </a:r>
            <a:r>
              <a:rPr lang="fr-FR" sz="1100" dirty="0" smtClean="0">
                <a:latin typeface="Short Stack" panose="02010500040000000007" pitchFamily="2" charset="0"/>
              </a:rPr>
              <a:t>)</a:t>
            </a:r>
          </a:p>
          <a:p>
            <a:pPr>
              <a:lnSpc>
                <a:spcPct val="150000"/>
              </a:lnSpc>
            </a:pPr>
            <a:r>
              <a:rPr lang="fr-FR" sz="1100" dirty="0" smtClean="0">
                <a:latin typeface="Short Stack" panose="02010500040000000007" pitchFamily="2" charset="0"/>
              </a:rPr>
              <a:t>_____________________ et _____________________ sont des animaux qui vivent en Afrique. (GN)</a:t>
            </a:r>
          </a:p>
          <a:p>
            <a:pPr>
              <a:lnSpc>
                <a:spcPct val="150000"/>
              </a:lnSpc>
            </a:pPr>
            <a:r>
              <a:rPr lang="fr-FR" sz="1100" dirty="0" smtClean="0">
                <a:latin typeface="Short Stack" panose="02010500040000000007" pitchFamily="2" charset="0"/>
              </a:rPr>
              <a:t>___________________ prépares ta valise pour aller en vacances. (</a:t>
            </a:r>
            <a:r>
              <a:rPr lang="fr-FR" sz="1100" dirty="0" err="1" smtClean="0">
                <a:latin typeface="Short Stack" panose="02010500040000000007" pitchFamily="2" charset="0"/>
              </a:rPr>
              <a:t>pron</a:t>
            </a:r>
            <a:r>
              <a:rPr lang="fr-FR" sz="1100" dirty="0" smtClean="0">
                <a:latin typeface="Short Stack" panose="02010500040000000007" pitchFamily="2" charset="0"/>
              </a:rPr>
              <a:t>. pers.)</a:t>
            </a:r>
          </a:p>
          <a:p>
            <a:pPr>
              <a:lnSpc>
                <a:spcPct val="150000"/>
              </a:lnSpc>
            </a:pPr>
            <a:r>
              <a:rPr lang="fr-FR" sz="1100" dirty="0" smtClean="0">
                <a:latin typeface="Short Stack" panose="02010500040000000007" pitchFamily="2" charset="0"/>
              </a:rPr>
              <a:t>Le matin, ___________________ se réveille, déjeune, s’habille et part. (GN)</a:t>
            </a:r>
          </a:p>
        </p:txBody>
      </p:sp>
      <p:sp>
        <p:nvSpPr>
          <p:cNvPr id="56" name="Ellipse 55"/>
          <p:cNvSpPr/>
          <p:nvPr/>
        </p:nvSpPr>
        <p:spPr>
          <a:xfrm>
            <a:off x="2221865" y="8748886"/>
            <a:ext cx="3282335" cy="1156776"/>
          </a:xfrm>
          <a:prstGeom prst="ellipse">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54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7" name="ZoneTexte 56"/>
          <p:cNvSpPr txBox="1"/>
          <p:nvPr/>
        </p:nvSpPr>
        <p:spPr>
          <a:xfrm>
            <a:off x="2716213" y="8973331"/>
            <a:ext cx="2376264" cy="707886"/>
          </a:xfrm>
          <a:prstGeom prst="rect">
            <a:avLst/>
          </a:prstGeom>
          <a:noFill/>
        </p:spPr>
        <p:txBody>
          <a:bodyPr wrap="square" rtlCol="0">
            <a:spAutoFit/>
          </a:bodyPr>
          <a:lstStyle/>
          <a:p>
            <a:pPr algn="ctr"/>
            <a:r>
              <a:rPr lang="fr-FR" dirty="0" smtClean="0"/>
              <a:t>À la maîtresse de corriger</a:t>
            </a:r>
            <a:endParaRPr lang="fr-FR" dirty="0"/>
          </a:p>
        </p:txBody>
      </p:sp>
      <p:pic>
        <p:nvPicPr>
          <p:cNvPr id="58" name="Image 5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954486" y="9122494"/>
            <a:ext cx="241652" cy="1177825"/>
          </a:xfrm>
          <a:prstGeom prst="rect">
            <a:avLst/>
          </a:prstGeom>
        </p:spPr>
      </p:pic>
      <p:sp>
        <p:nvSpPr>
          <p:cNvPr id="59" name="Rectangle à coins arrondis 58"/>
          <p:cNvSpPr/>
          <p:nvPr/>
        </p:nvSpPr>
        <p:spPr>
          <a:xfrm>
            <a:off x="133078" y="2161159"/>
            <a:ext cx="498143" cy="3563391"/>
          </a:xfrm>
          <a:prstGeom prst="roundRect">
            <a:avLst>
              <a:gd name="adj" fmla="val 30052"/>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ZoneTexte 59"/>
          <p:cNvSpPr txBox="1"/>
          <p:nvPr/>
        </p:nvSpPr>
        <p:spPr>
          <a:xfrm rot="16200000">
            <a:off x="-1435551" y="3778803"/>
            <a:ext cx="3635399" cy="400110"/>
          </a:xfrm>
          <a:prstGeom prst="rect">
            <a:avLst/>
          </a:prstGeom>
          <a:noFill/>
        </p:spPr>
        <p:txBody>
          <a:bodyPr wrap="square" rtlCol="0">
            <a:spAutoFit/>
          </a:bodyPr>
          <a:lstStyle/>
          <a:p>
            <a:pPr algn="ctr"/>
            <a:r>
              <a:rPr lang="fr-FR" dirty="0" smtClean="0">
                <a:latin typeface="Fineliner Script" pitchFamily="50" charset="0"/>
              </a:rPr>
              <a:t>Identifier la nature et la fonction des mots</a:t>
            </a:r>
            <a:endParaRPr lang="fr-FR" dirty="0">
              <a:latin typeface="Fineliner Script" pitchFamily="50" charset="0"/>
            </a:endParaRPr>
          </a:p>
        </p:txBody>
      </p:sp>
      <p:sp>
        <p:nvSpPr>
          <p:cNvPr id="61" name="Rectangle à coins arrondis 60"/>
          <p:cNvSpPr/>
          <p:nvPr/>
        </p:nvSpPr>
        <p:spPr>
          <a:xfrm>
            <a:off x="133077" y="5868566"/>
            <a:ext cx="498143" cy="4454500"/>
          </a:xfrm>
          <a:prstGeom prst="roundRect">
            <a:avLst>
              <a:gd name="adj" fmla="val 30052"/>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2" name="ZoneTexte 61"/>
          <p:cNvSpPr txBox="1"/>
          <p:nvPr/>
        </p:nvSpPr>
        <p:spPr>
          <a:xfrm rot="16200000">
            <a:off x="-1809098" y="7931765"/>
            <a:ext cx="4382492" cy="400110"/>
          </a:xfrm>
          <a:prstGeom prst="rect">
            <a:avLst/>
          </a:prstGeom>
          <a:noFill/>
        </p:spPr>
        <p:txBody>
          <a:bodyPr wrap="square" rtlCol="0">
            <a:spAutoFit/>
          </a:bodyPr>
          <a:lstStyle/>
          <a:p>
            <a:pPr algn="ctr"/>
            <a:r>
              <a:rPr lang="fr-FR" dirty="0" smtClean="0">
                <a:latin typeface="Fineliner Script" pitchFamily="50" charset="0"/>
              </a:rPr>
              <a:t>Savoir identifier le sujet</a:t>
            </a:r>
            <a:endParaRPr lang="fr-FR" dirty="0">
              <a:latin typeface="Fineliner Script" pitchFamily="50" charset="0"/>
            </a:endParaRPr>
          </a:p>
        </p:txBody>
      </p:sp>
    </p:spTree>
    <p:extLst>
      <p:ext uri="{BB962C8B-B14F-4D97-AF65-F5344CB8AC3E}">
        <p14:creationId xmlns:p14="http://schemas.microsoft.com/office/powerpoint/2010/main" val="206533397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TotalTime>
  <Words>750</Words>
  <Application>Microsoft Office PowerPoint</Application>
  <PresentationFormat>Personnalisé</PresentationFormat>
  <Paragraphs>75</Paragraphs>
  <Slides>2</Slides>
  <Notes>0</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Thème Office</vt:lpstr>
      <vt:lpstr>Présentation PowerPoint</vt:lpstr>
      <vt:lpstr>Présentation PowerPoint</vt:lpstr>
    </vt:vector>
  </TitlesOfParts>
  <Company>Ecole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Sandrine</dc:creator>
  <cp:lastModifiedBy>Sandrine</cp:lastModifiedBy>
  <cp:revision>26</cp:revision>
  <dcterms:created xsi:type="dcterms:W3CDTF">2013-10-23T09:37:37Z</dcterms:created>
  <dcterms:modified xsi:type="dcterms:W3CDTF">2013-11-24T21:18:44Z</dcterms:modified>
</cp:coreProperties>
</file>