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ou diviser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Le grand-père de Stéphane est 10 fois plus vieux que lui. Stéphane a 6 ans.</a:t>
            </a: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âge a le grand-père de Stéphane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65"/>
    </mc:Choice>
    <mc:Fallback xmlns="">
      <p:transition spd="slow" advTm="42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Une couturière coupe un ruban de 120 cm en 10 morceaux.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mesure chaque morceau de ruban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7"/>
    </mc:Choice>
    <mc:Fallback xmlns="">
      <p:transition spd="slow" advTm="42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58989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260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83768" y="155679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4 500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1 200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72200" y="162008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385 000</a:t>
            </a:r>
            <a:endParaRPr lang="fr-FR" sz="32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56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 ans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12 cm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1550" y="640913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26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19"/>
    </mc:Choice>
    <mc:Fallback xmlns="">
      <p:transition spd="slow" advTm="27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450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0"/>
    </mc:Choice>
    <mc:Fallback xmlns="">
      <p:transition spd="slow" advTm="27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7469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5"/>
    </mc:Choice>
    <mc:Fallback xmlns="">
      <p:transition spd="slow" advTm="27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385 x 1 000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4"/>
    </mc:Choice>
    <mc:Fallback xmlns="">
      <p:transition spd="slow" advTm="26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601518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48 000 ÷ 1 000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5"/>
    </mc:Choice>
    <mc:Fallback xmlns="">
      <p:transition spd="slow" advTm="2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2"/>
    </mc:Choice>
    <mc:Fallback xmlns="">
      <p:transition spd="slow" advTm="27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560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1"/>
    </mc:Choice>
    <mc:Fallback xmlns="">
      <p:transition spd="slow" advTm="27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5 000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5"/>
    </mc:Choice>
    <mc:Fallback xmlns="">
      <p:transition spd="slow" advTm="2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130</Words>
  <Application>Microsoft Office PowerPoint</Application>
  <PresentationFormat>Affichage à l'écran (4:3)</PresentationFormat>
  <Paragraphs>43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ou diviser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44</cp:revision>
  <dcterms:created xsi:type="dcterms:W3CDTF">2013-01-27T09:55:18Z</dcterms:created>
  <dcterms:modified xsi:type="dcterms:W3CDTF">2014-03-16T13:38:27Z</dcterms:modified>
</cp:coreProperties>
</file>