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2" r:id="rId7"/>
  </p:sldIdLst>
  <p:sldSz cx="9906000" cy="6858000" type="A4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2" autoAdjust="0"/>
    <p:restoredTop sz="94660"/>
  </p:normalViewPr>
  <p:slideViewPr>
    <p:cSldViewPr snapToGrid="0">
      <p:cViewPr varScale="1">
        <p:scale>
          <a:sx n="84" d="100"/>
          <a:sy n="84" d="100"/>
        </p:scale>
        <p:origin x="979" y="1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0E57E-4E18-4D92-BF8D-F73D7CA89A95}" type="datetimeFigureOut">
              <a:rPr lang="en-US" smtClean="0"/>
              <a:pPr/>
              <a:t>8/5/2020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19A35-21FB-4D74-9C69-1AEED5F09716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43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1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9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50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3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682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45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477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0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0F6F-AB39-4890-8ED8-7D7BD78F1D07}" type="datetimeFigureOut">
              <a:rPr lang="fr-FR" smtClean="0"/>
              <a:pPr/>
              <a:t>05/08/2020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1B04-4748-4694-85A2-B13D944848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E16BB9A2-3AC6-4556-B2E8-F44C844681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605899"/>
              </p:ext>
            </p:extLst>
          </p:nvPr>
        </p:nvGraphicFramePr>
        <p:xfrm>
          <a:off x="0" y="1181224"/>
          <a:ext cx="990600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36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092798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1000" b="0" baseline="300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AOUT</a:t>
                      </a:r>
                      <a:endParaRPr lang="fr-FR" sz="10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AOUT</a:t>
                      </a:r>
                      <a:endParaRPr lang="fr-FR" sz="1000" b="0" kern="0" dirty="0" smtClean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AOUT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endParaRPr lang="fr-FR" sz="1000" b="0" kern="120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31" name="Image 3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947" y="2232000"/>
            <a:ext cx="772884" cy="792267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0" y="2340000"/>
            <a:ext cx="952531" cy="64324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2340000"/>
            <a:ext cx="952531" cy="643243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051" y="2232000"/>
            <a:ext cx="772884" cy="79226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32000"/>
            <a:ext cx="772884" cy="792267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32000"/>
            <a:ext cx="772884" cy="7922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31277" y="73228"/>
            <a:ext cx="21233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 smtClean="0">
                <a:latin typeface="Script cole" panose="00000400000000000000" pitchFamily="2" charset="0"/>
                <a:ea typeface="Arial Unicode MS" pitchFamily="34" charset="-128"/>
                <a:cs typeface="Arial Unicode MS" pitchFamily="34" charset="-128"/>
              </a:rPr>
              <a:t>2020</a:t>
            </a:r>
            <a:endParaRPr lang="fr-FR" sz="6600" dirty="0">
              <a:latin typeface="Script cole" panose="00000400000000000000" pitchFamily="2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596" y="2265487"/>
            <a:ext cx="772884" cy="79226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8721">
                        <a14:foregroundMark x1="21395" y1="60236" x2="21395" y2="60236"/>
                        <a14:foregroundMark x1="50000" y1="37598" x2="50000" y2="37598"/>
                        <a14:foregroundMark x1="53256" y1="84843" x2="53256" y2="84843"/>
                        <a14:foregroundMark x1="54070" y1="89370" x2="54070" y2="89370"/>
                        <a14:foregroundMark x1="55349" y1="92717" x2="55349" y2="92717"/>
                        <a14:foregroundMark x1="19070" y1="27362" x2="19070" y2="27362"/>
                        <a14:foregroundMark x1="14535" y1="14961" x2="14535" y2="14961"/>
                        <a14:foregroundMark x1="21977" y1="35827" x2="21977" y2="35827"/>
                        <a14:foregroundMark x1="18605" y1="35827" x2="18605" y2="35827"/>
                        <a14:foregroundMark x1="8721" y1="27953" x2="8721" y2="27953"/>
                        <a14:foregroundMark x1="9884" y1="21260" x2="9884" y2="21260"/>
                        <a14:foregroundMark x1="12791" y1="18504" x2="12791" y2="18504"/>
                        <a14:foregroundMark x1="26744" y1="49409" x2="26744" y2="49409"/>
                        <a14:foregroundMark x1="18605" y1="50787" x2="18605" y2="50787"/>
                        <a14:foregroundMark x1="16163" y1="49409" x2="16163" y2="49409"/>
                        <a14:foregroundMark x1="14070" y1="53740" x2="14070" y2="53740"/>
                        <a14:foregroundMark x1="19884" y1="73031" x2="19884" y2="73031"/>
                        <a14:foregroundMark x1="14302" y1="76378" x2="14302" y2="76378"/>
                        <a14:foregroundMark x1="13023" y1="82480" x2="13023" y2="82480"/>
                        <a14:foregroundMark x1="76047" y1="51575" x2="76047" y2="51575"/>
                        <a14:foregroundMark x1="79884" y1="36811" x2="79884" y2="36811"/>
                        <a14:foregroundMark x1="81512" y1="14961" x2="81512" y2="14961"/>
                        <a14:foregroundMark x1="87907" y1="17126" x2="87907" y2="17126"/>
                        <a14:foregroundMark x1="67442" y1="25591" x2="67442" y2="25591"/>
                        <a14:foregroundMark x1="72558" y1="37795" x2="72558" y2="37795"/>
                        <a14:foregroundMark x1="76744" y1="44488" x2="76744" y2="44488"/>
                        <a14:foregroundMark x1="86279" y1="51969" x2="86279" y2="51969"/>
                        <a14:foregroundMark x1="80465" y1="66929" x2="80465" y2="66929"/>
                        <a14:foregroundMark x1="68372" y1="59646" x2="68372" y2="59646"/>
                        <a14:foregroundMark x1="71744" y1="73622" x2="71744" y2="73622"/>
                        <a14:foregroundMark x1="68256" y1="56890" x2="68256" y2="56890"/>
                        <a14:foregroundMark x1="74651" y1="87402" x2="74651" y2="87402"/>
                        <a14:foregroundMark x1="81860" y1="87008" x2="81860" y2="87008"/>
                        <a14:foregroundMark x1="26977" y1="60039" x2="26977" y2="60039"/>
                        <a14:foregroundMark x1="18605" y1="50787" x2="18605" y2="50787"/>
                        <a14:foregroundMark x1="19302" y1="48425" x2="19302" y2="48425"/>
                        <a14:foregroundMark x1="19535" y1="12205" x2="19535" y2="12205"/>
                        <a14:foregroundMark x1="24884" y1="21654" x2="24884" y2="21654"/>
                        <a14:foregroundMark x1="22791" y1="18898" x2="22791" y2="18898"/>
                        <a14:foregroundMark x1="21744" y1="14370" x2="21744" y2="14370"/>
                        <a14:foregroundMark x1="19535" y1="16732" x2="19535" y2="16732"/>
                        <a14:foregroundMark x1="16395" y1="17126" x2="16395" y2="17126"/>
                        <a14:foregroundMark x1="15349" y1="15354" x2="15349" y2="15354"/>
                        <a14:foregroundMark x1="13837" y1="12992" x2="13837" y2="12992"/>
                        <a14:foregroundMark x1="9767" y1="16535" x2="9767" y2="16535"/>
                        <a14:foregroundMark x1="9302" y1="25197" x2="9302" y2="25197"/>
                        <a14:foregroundMark x1="9767" y1="29331" x2="9767" y2="29331"/>
                        <a14:foregroundMark x1="78953" y1="18110" x2="78953" y2="18110"/>
                        <a14:foregroundMark x1="77326" y1="51969" x2="77326" y2="51969"/>
                        <a14:foregroundMark x1="24884" y1="55315" x2="24884" y2="55315"/>
                        <a14:foregroundMark x1="17791" y1="55709" x2="17791" y2="55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494" y="3095451"/>
            <a:ext cx="1129340" cy="6670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39314" y="3651184"/>
            <a:ext cx="1212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latin typeface="AlwaysForever" pitchFamily="2" charset="0"/>
              </a:rPr>
              <a:t>C’EST LA RENTREE</a:t>
            </a:r>
            <a:endParaRPr lang="fr-FR" sz="2000" b="1" dirty="0">
              <a:latin typeface="AlwaysForever" pitchFamily="2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3239313" y="5493506"/>
            <a:ext cx="1212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latin typeface="AlwaysForever" pitchFamily="2" charset="0"/>
              </a:rPr>
              <a:t>C’EST LA RENTREE</a:t>
            </a:r>
            <a:endParaRPr lang="fr-FR" sz="2000" b="1" dirty="0">
              <a:latin typeface="AlwaysForever" pitchFamily="2" charset="0"/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8721">
                        <a14:foregroundMark x1="21395" y1="60236" x2="21395" y2="60236"/>
                        <a14:foregroundMark x1="50000" y1="37598" x2="50000" y2="37598"/>
                        <a14:foregroundMark x1="53256" y1="84843" x2="53256" y2="84843"/>
                        <a14:foregroundMark x1="54070" y1="89370" x2="54070" y2="89370"/>
                        <a14:foregroundMark x1="55349" y1="92717" x2="55349" y2="92717"/>
                        <a14:foregroundMark x1="19070" y1="27362" x2="19070" y2="27362"/>
                        <a14:foregroundMark x1="14535" y1="14961" x2="14535" y2="14961"/>
                        <a14:foregroundMark x1="21977" y1="35827" x2="21977" y2="35827"/>
                        <a14:foregroundMark x1="18605" y1="35827" x2="18605" y2="35827"/>
                        <a14:foregroundMark x1="8721" y1="27953" x2="8721" y2="27953"/>
                        <a14:foregroundMark x1="9884" y1="21260" x2="9884" y2="21260"/>
                        <a14:foregroundMark x1="12791" y1="18504" x2="12791" y2="18504"/>
                        <a14:foregroundMark x1="26744" y1="49409" x2="26744" y2="49409"/>
                        <a14:foregroundMark x1="18605" y1="50787" x2="18605" y2="50787"/>
                        <a14:foregroundMark x1="16163" y1="49409" x2="16163" y2="49409"/>
                        <a14:foregroundMark x1="14070" y1="53740" x2="14070" y2="53740"/>
                        <a14:foregroundMark x1="19884" y1="73031" x2="19884" y2="73031"/>
                        <a14:foregroundMark x1="14302" y1="76378" x2="14302" y2="76378"/>
                        <a14:foregroundMark x1="13023" y1="82480" x2="13023" y2="82480"/>
                        <a14:foregroundMark x1="76047" y1="51575" x2="76047" y2="51575"/>
                        <a14:foregroundMark x1="79884" y1="36811" x2="79884" y2="36811"/>
                        <a14:foregroundMark x1="81512" y1="14961" x2="81512" y2="14961"/>
                        <a14:foregroundMark x1="87907" y1="17126" x2="87907" y2="17126"/>
                        <a14:foregroundMark x1="67442" y1="25591" x2="67442" y2="25591"/>
                        <a14:foregroundMark x1="72558" y1="37795" x2="72558" y2="37795"/>
                        <a14:foregroundMark x1="76744" y1="44488" x2="76744" y2="44488"/>
                        <a14:foregroundMark x1="86279" y1="51969" x2="86279" y2="51969"/>
                        <a14:foregroundMark x1="80465" y1="66929" x2="80465" y2="66929"/>
                        <a14:foregroundMark x1="68372" y1="59646" x2="68372" y2="59646"/>
                        <a14:foregroundMark x1="71744" y1="73622" x2="71744" y2="73622"/>
                        <a14:foregroundMark x1="68256" y1="56890" x2="68256" y2="56890"/>
                        <a14:foregroundMark x1="74651" y1="87402" x2="74651" y2="87402"/>
                        <a14:foregroundMark x1="81860" y1="87008" x2="81860" y2="87008"/>
                        <a14:foregroundMark x1="26977" y1="60039" x2="26977" y2="60039"/>
                        <a14:foregroundMark x1="18605" y1="50787" x2="18605" y2="50787"/>
                        <a14:foregroundMark x1="19302" y1="48425" x2="19302" y2="48425"/>
                        <a14:foregroundMark x1="19535" y1="12205" x2="19535" y2="12205"/>
                        <a14:foregroundMark x1="24884" y1="21654" x2="24884" y2="21654"/>
                        <a14:foregroundMark x1="22791" y1="18898" x2="22791" y2="18898"/>
                        <a14:foregroundMark x1="21744" y1="14370" x2="21744" y2="14370"/>
                        <a14:foregroundMark x1="19535" y1="16732" x2="19535" y2="16732"/>
                        <a14:foregroundMark x1="16395" y1="17126" x2="16395" y2="17126"/>
                        <a14:foregroundMark x1="15349" y1="15354" x2="15349" y2="15354"/>
                        <a14:foregroundMark x1="13837" y1="12992" x2="13837" y2="12992"/>
                        <a14:foregroundMark x1="9767" y1="16535" x2="9767" y2="16535"/>
                        <a14:foregroundMark x1="9302" y1="25197" x2="9302" y2="25197"/>
                        <a14:foregroundMark x1="9767" y1="29331" x2="9767" y2="29331"/>
                        <a14:foregroundMark x1="78953" y1="18110" x2="78953" y2="18110"/>
                        <a14:foregroundMark x1="77326" y1="51969" x2="77326" y2="51969"/>
                        <a14:foregroundMark x1="24884" y1="55315" x2="24884" y2="55315"/>
                        <a14:foregroundMark x1="17791" y1="55709" x2="17791" y2="557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829" y="4937986"/>
            <a:ext cx="1129340" cy="66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36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440895DA-5557-4236-B456-A37C563482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" y="0"/>
            <a:ext cx="9906002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936201"/>
              </p:ext>
            </p:extLst>
          </p:nvPr>
        </p:nvGraphicFramePr>
        <p:xfrm>
          <a:off x="-3" y="1180800"/>
          <a:ext cx="990600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LUNDI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JEUDI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VENDREDI</a:t>
                      </a:r>
                      <a:endParaRPr kumimoji="0" lang="fr-F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cript cole" panose="00000400000000000000" pitchFamily="2" charset="0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SAMEDI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DIMANCHE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00" y="22680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680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600" y="238102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000" y="238102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68000"/>
            <a:ext cx="772884" cy="792267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4699643" y="15775"/>
            <a:ext cx="21134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latin typeface="appleberry" pitchFamily="2" charset="0"/>
                <a:cs typeface="Arial" pitchFamily="34" charset="0"/>
              </a:rPr>
              <a:t>ETE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2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D8F3A462-F82E-457D-8C0B-DB2492987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116" y="0"/>
            <a:ext cx="3341883" cy="6858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813BF5F-A87A-41FF-AFC5-106302537A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/>
          <a:stretch/>
        </p:blipFill>
        <p:spPr>
          <a:xfrm>
            <a:off x="-20787" y="0"/>
            <a:ext cx="6636730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476941"/>
              </p:ext>
            </p:extLst>
          </p:nvPr>
        </p:nvGraphicFramePr>
        <p:xfrm>
          <a:off x="-1" y="1180800"/>
          <a:ext cx="9906003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SEPTEMBRE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32" name="Image 3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32000"/>
            <a:ext cx="772884" cy="79226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400" y="2232000"/>
            <a:ext cx="772884" cy="79226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32000"/>
            <a:ext cx="772884" cy="79226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00" y="2340000"/>
            <a:ext cx="952531" cy="64324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600" y="2340000"/>
            <a:ext cx="952531" cy="643243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553" y="3147236"/>
            <a:ext cx="1030224" cy="96929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607339" y="4009870"/>
            <a:ext cx="1285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AUTOMNE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235871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F8E7DD5-B676-4378-955B-7DE13CCD2C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7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488460"/>
              </p:ext>
            </p:extLst>
          </p:nvPr>
        </p:nvGraphicFramePr>
        <p:xfrm>
          <a:off x="1" y="1180800"/>
          <a:ext cx="9977283" cy="4932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15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DIMANCHE</a:t>
                      </a: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27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+mn-ea"/>
                        </a:rPr>
                        <a:t>LUNDI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cript cole" panose="00000400000000000000" pitchFamily="2" charset="0"/>
                          <a:ea typeface="+mn-ea"/>
                          <a:cs typeface="+mn-cs"/>
                        </a:rPr>
                        <a:t>28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 smtClean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29</a:t>
                      </a:r>
                      <a:endParaRPr lang="fr-FR" sz="25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SEPTEMBRE</a:t>
                      </a:r>
                      <a:endParaRPr lang="fr-FR" sz="1400" b="0" kern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E</a:t>
                      </a:r>
                      <a:endParaRPr lang="fr-FR" sz="14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0851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9109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667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81074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35" name="Image 3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32000"/>
            <a:ext cx="772884" cy="79226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000" y="2340000"/>
            <a:ext cx="952531" cy="64324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000" y="2340000"/>
            <a:ext cx="952531" cy="643243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00" y="2232000"/>
            <a:ext cx="772884" cy="792267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0" y="2232000"/>
            <a:ext cx="772884" cy="792267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32000"/>
            <a:ext cx="772884" cy="79226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600" y="2340000"/>
            <a:ext cx="952531" cy="64324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1" y="-39840"/>
            <a:ext cx="441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  <a:latin typeface="appleberry" pitchFamily="2" charset="0"/>
                <a:cs typeface="Arial" pitchFamily="34" charset="0"/>
              </a:rPr>
              <a:t>AUTOMNE</a:t>
            </a:r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295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062687C0-5C3F-4F7E-9093-75FA526DF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7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396115"/>
              </p:ext>
            </p:extLst>
          </p:nvPr>
        </p:nvGraphicFramePr>
        <p:xfrm>
          <a:off x="0" y="1180800"/>
          <a:ext cx="9968248" cy="49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6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066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62912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12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28" name="Image 2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600" y="2340000"/>
            <a:ext cx="952531" cy="64324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232000"/>
            <a:ext cx="772884" cy="79226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32000"/>
            <a:ext cx="772884" cy="792267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32000"/>
            <a:ext cx="772884" cy="792267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800" y="2340000"/>
            <a:ext cx="952531" cy="643243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200" y="2340000"/>
            <a:ext cx="952531" cy="643243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40000"/>
            <a:ext cx="952531" cy="643243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00" y="2340000"/>
            <a:ext cx="952531" cy="6432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00" y="2231999"/>
            <a:ext cx="772884" cy="792267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75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>
            <a:extLst>
              <a:ext uri="{FF2B5EF4-FFF2-40B4-BE49-F238E27FC236}">
                <a16:creationId xmlns:a16="http://schemas.microsoft.com/office/drawing/2014/main" id="{639954BE-7CE8-4DC9-B3A3-61A4124453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571" y="0"/>
            <a:ext cx="9988571" cy="6858000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A647280-7F56-498C-8A6B-ECC8090D1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432157"/>
              </p:ext>
            </p:extLst>
          </p:nvPr>
        </p:nvGraphicFramePr>
        <p:xfrm>
          <a:off x="-82571" y="1197734"/>
          <a:ext cx="9977283" cy="491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87">
                  <a:extLst>
                    <a:ext uri="{9D8B030D-6E8A-4147-A177-3AD203B41FA5}">
                      <a16:colId xmlns:a16="http://schemas.microsoft.com/office/drawing/2014/main" val="50791927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66689332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872333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1198666461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4242910037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828873470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352351419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122472642"/>
                    </a:ext>
                  </a:extLst>
                </a:gridCol>
                <a:gridCol w="1108587">
                  <a:extLst>
                    <a:ext uri="{9D8B030D-6E8A-4147-A177-3AD203B41FA5}">
                      <a16:colId xmlns:a16="http://schemas.microsoft.com/office/drawing/2014/main" val="2718243976"/>
                    </a:ext>
                  </a:extLst>
                </a:gridCol>
              </a:tblGrid>
              <a:tr h="1004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14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JEUDI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VENDREDI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SAMEDI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DIMANCHE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LUNDI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19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MARDI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MERCREDI 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500" b="0" dirty="0" smtClean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21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</a:rPr>
                        <a:t>OCTOBRE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effectLst/>
                          <a:latin typeface="Script cole" panose="000004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Script cole" panose="00000400000000000000" pitchFamily="2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990313"/>
                  </a:ext>
                </a:extLst>
              </a:tr>
              <a:tr h="89690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06358"/>
                  </a:ext>
                </a:extLst>
              </a:tr>
              <a:tr h="118463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09919"/>
                  </a:ext>
                </a:extLst>
              </a:tr>
              <a:tr h="637879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10979"/>
                  </a:ext>
                </a:extLst>
              </a:tr>
              <a:tr h="1184633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Chinacat" panose="00000400000000000000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01852"/>
                  </a:ext>
                </a:extLst>
              </a:tr>
            </a:tbl>
          </a:graphicData>
        </a:graphic>
      </p:graphicFrame>
      <p:pic>
        <p:nvPicPr>
          <p:cNvPr id="34" name="Image 3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600" y="2232000"/>
            <a:ext cx="772884" cy="79226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" y="2340000"/>
            <a:ext cx="952531" cy="643243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2340000"/>
            <a:ext cx="952531" cy="64324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0" y="2232000"/>
            <a:ext cx="772884" cy="792267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600" y="2232000"/>
            <a:ext cx="772884" cy="792267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00" y="2232000"/>
            <a:ext cx="772884" cy="792267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300E60EE-64E3-494C-B2A7-2D25D071926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00" y="2232000"/>
            <a:ext cx="772884" cy="7922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C91B35F-3D23-484E-ACFC-82AD4CD855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0" y="2340000"/>
            <a:ext cx="952531" cy="64324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93D6DEAD-52DE-48C2-B741-A7126DD4ED62}"/>
              </a:ext>
            </a:extLst>
          </p:cNvPr>
          <p:cNvSpPr txBox="1"/>
          <p:nvPr/>
        </p:nvSpPr>
        <p:spPr>
          <a:xfrm>
            <a:off x="5666400" y="44869"/>
            <a:ext cx="42614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chemeClr val="bg1"/>
                </a:solidFill>
                <a:latin typeface="appleberry" pitchFamily="2" charset="0"/>
              </a:rPr>
              <a:t>AUTOMNE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8280839E-9918-4D52-AD52-FC2A7B2A00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823" y="2230084"/>
            <a:ext cx="772884" cy="792267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6" y="4205491"/>
            <a:ext cx="732495" cy="732495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32" y="4205491"/>
            <a:ext cx="732495" cy="732495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616" y="4223201"/>
            <a:ext cx="732495" cy="732495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9" y="4223200"/>
            <a:ext cx="732495" cy="7324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984" y="4223200"/>
            <a:ext cx="732495" cy="73249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452" y="4223200"/>
            <a:ext cx="732495" cy="732495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258" y="4223200"/>
            <a:ext cx="732495" cy="732495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64" y="4223200"/>
            <a:ext cx="732495" cy="7324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89" y="4223199"/>
            <a:ext cx="732495" cy="7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059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1295</TotalTime>
  <Words>172</Words>
  <Application>Microsoft Office PowerPoint</Application>
  <PresentationFormat>Format A4 (210 x 297 mm)</PresentationFormat>
  <Paragraphs>196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AlwaysForever</vt:lpstr>
      <vt:lpstr>appleberry</vt:lpstr>
      <vt:lpstr>Arial</vt:lpstr>
      <vt:lpstr>Arial Unicode MS</vt:lpstr>
      <vt:lpstr>Calibri</vt:lpstr>
      <vt:lpstr>Calibri Light</vt:lpstr>
      <vt:lpstr>Chinacat</vt:lpstr>
      <vt:lpstr>Script cole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flo.mathias</dc:creator>
  <cp:lastModifiedBy>ECOLE</cp:lastModifiedBy>
  <cp:revision>65</cp:revision>
  <dcterms:created xsi:type="dcterms:W3CDTF">2017-08-27T05:41:55Z</dcterms:created>
  <dcterms:modified xsi:type="dcterms:W3CDTF">2020-08-05T11:08:05Z</dcterms:modified>
</cp:coreProperties>
</file>