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4660"/>
  </p:normalViewPr>
  <p:slideViewPr>
    <p:cSldViewPr snapToGrid="0">
      <p:cViewPr varScale="1">
        <p:scale>
          <a:sx n="84" d="100"/>
          <a:sy n="84" d="100"/>
        </p:scale>
        <p:origin x="950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1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0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3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5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4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0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:a16="http://schemas.microsoft.com/office/drawing/2014/main" id="{B8FDF576-97F7-43FC-AF98-E66148423A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7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647567"/>
              </p:ext>
            </p:extLst>
          </p:nvPr>
        </p:nvGraphicFramePr>
        <p:xfrm>
          <a:off x="0" y="1188000"/>
          <a:ext cx="9977283" cy="492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9967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1000" b="1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30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4192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293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7544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26" name="Image 2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00" y="2231999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00" y="2231999"/>
            <a:ext cx="772884" cy="79226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2231998"/>
            <a:ext cx="772884" cy="792267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0" y="2231996"/>
            <a:ext cx="772884" cy="792267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00" y="2231997"/>
            <a:ext cx="772884" cy="792267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00" y="2231998"/>
            <a:ext cx="772884" cy="792267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00" y="2233768"/>
            <a:ext cx="772884" cy="792267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00" y="2231998"/>
            <a:ext cx="772884" cy="79226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2677886" y="0"/>
            <a:ext cx="44441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6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8FDF7F76-131F-4135-AE17-E673407A8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14292"/>
              </p:ext>
            </p:extLst>
          </p:nvPr>
        </p:nvGraphicFramePr>
        <p:xfrm>
          <a:off x="0" y="1180800"/>
          <a:ext cx="997728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00" y="2232000"/>
            <a:ext cx="772884" cy="79226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0" y="2232000"/>
            <a:ext cx="772884" cy="792267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00" y="2232000"/>
            <a:ext cx="772884" cy="792267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00" y="2232000"/>
            <a:ext cx="772884" cy="792267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06" y="2300400"/>
            <a:ext cx="952531" cy="643243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00" y="2339999"/>
            <a:ext cx="952531" cy="643243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00" y="2339998"/>
            <a:ext cx="952531" cy="643243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922" y="2381024"/>
            <a:ext cx="952531" cy="643243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2873829" y="0"/>
            <a:ext cx="44628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51" name="Image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16894" y1="63356" x2="16894" y2="63356"/>
                        <a14:foregroundMark x1="14714" y1="62671" x2="14714" y2="62671"/>
                        <a14:foregroundMark x1="13079" y1="59932" x2="13079" y2="59932"/>
                        <a14:foregroundMark x1="11717" y1="57534" x2="11717" y2="57534"/>
                        <a14:foregroundMark x1="10354" y1="53082" x2="10354" y2="53082"/>
                        <a14:foregroundMark x1="91008" y1="44178" x2="91008" y2="44178"/>
                        <a14:foregroundMark x1="90191" y1="45890" x2="90191" y2="45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4" y="5010791"/>
            <a:ext cx="1086016" cy="10463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159" b="8998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747" y="3125545"/>
            <a:ext cx="1441547" cy="107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2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FDF7F76-131F-4135-AE17-E673407A8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88571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563675"/>
              </p:ext>
            </p:extLst>
          </p:nvPr>
        </p:nvGraphicFramePr>
        <p:xfrm>
          <a:off x="0" y="1180800"/>
          <a:ext cx="9988569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841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MERCREDI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JEUDI 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VENDREDI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 </a:t>
                      </a: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 </a:t>
                      </a: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LUNDI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MARDI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00" y="2232000"/>
            <a:ext cx="772884" cy="79226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00" y="22320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00" y="22320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00" y="2340000"/>
            <a:ext cx="952531" cy="6432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4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200" y="2340000"/>
            <a:ext cx="952531" cy="64324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3122023" y="0"/>
            <a:ext cx="3999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" y="2306511"/>
            <a:ext cx="952531" cy="64324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024" l="0" r="99593">
                        <a14:foregroundMark x1="8130" y1="77073" x2="8130" y2="77073"/>
                        <a14:foregroundMark x1="26016" y1="73659" x2="26016" y2="73659"/>
                        <a14:foregroundMark x1="21951" y1="70732" x2="21951" y2="70732"/>
                        <a14:foregroundMark x1="36992" y1="47317" x2="36992" y2="47317"/>
                        <a14:foregroundMark x1="43496" y1="41463" x2="43496" y2="41463"/>
                        <a14:foregroundMark x1="58943" y1="37073" x2="58943" y2="37073"/>
                        <a14:foregroundMark x1="71138" y1="56098" x2="71138" y2="56098"/>
                        <a14:foregroundMark x1="60163" y1="63415" x2="60163" y2="63415"/>
                        <a14:foregroundMark x1="66260" y1="79024" x2="66260" y2="79024"/>
                        <a14:foregroundMark x1="37805" y1="41463" x2="37805" y2="41463"/>
                        <a14:foregroundMark x1="31707" y1="40488" x2="31707" y2="40488"/>
                        <a14:foregroundMark x1="30894" y1="37073" x2="30894" y2="37073"/>
                        <a14:foregroundMark x1="54878" y1="60000" x2="54878" y2="60000"/>
                        <a14:foregroundMark x1="66260" y1="51220" x2="66260" y2="51220"/>
                        <a14:foregroundMark x1="74797" y1="71707" x2="74797" y2="71707"/>
                        <a14:foregroundMark x1="86585" y1="72195" x2="86585" y2="72195"/>
                        <a14:foregroundMark x1="92683" y1="11707" x2="92683" y2="11707"/>
                        <a14:foregroundMark x1="78862" y1="12195" x2="78862" y2="12195"/>
                        <a14:foregroundMark x1="74390" y1="10732" x2="74390" y2="10732"/>
                        <a14:foregroundMark x1="65854" y1="10732" x2="65854" y2="10732"/>
                        <a14:foregroundMark x1="56504" y1="13659" x2="56504" y2="13659"/>
                        <a14:foregroundMark x1="46748" y1="13659" x2="46748" y2="13659"/>
                        <a14:foregroundMark x1="41463" y1="13171" x2="41463" y2="13171"/>
                        <a14:foregroundMark x1="18699" y1="11707" x2="18699" y2="11707"/>
                        <a14:foregroundMark x1="11382" y1="13659" x2="11382" y2="13659"/>
                        <a14:foregroundMark x1="68699" y1="45366" x2="68699" y2="453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665" y="3297436"/>
            <a:ext cx="912753" cy="7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12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FDF7F76-131F-4135-AE17-E673407A8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588842"/>
              </p:ext>
            </p:extLst>
          </p:nvPr>
        </p:nvGraphicFramePr>
        <p:xfrm>
          <a:off x="0" y="1180800"/>
          <a:ext cx="997728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JEUDI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00" y="22320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0" y="22320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22320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469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600" y="2339998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00" y="2339999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400" y="2340000"/>
            <a:ext cx="952531" cy="64324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2886891" y="0"/>
            <a:ext cx="42351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0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FDF7F76-131F-4135-AE17-E673407A8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88571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857696"/>
              </p:ext>
            </p:extLst>
          </p:nvPr>
        </p:nvGraphicFramePr>
        <p:xfrm>
          <a:off x="0" y="1180800"/>
          <a:ext cx="997728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28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NOVEMBRE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00" y="22428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00" y="22428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00" y="2256854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00" y="2243564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44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6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00" y="2340000"/>
            <a:ext cx="952531" cy="64324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3069771" y="0"/>
            <a:ext cx="4052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3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FDF7F76-131F-4135-AE17-E673407A8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88571" cy="6858000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292674"/>
              </p:ext>
            </p:extLst>
          </p:nvPr>
        </p:nvGraphicFramePr>
        <p:xfrm>
          <a:off x="0" y="1184062"/>
          <a:ext cx="9988569" cy="4936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841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9841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4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11441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8487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8008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8487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42800"/>
            <a:ext cx="772884" cy="79226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22428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00" y="22428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218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4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2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00" y="2340000"/>
            <a:ext cx="952531" cy="64324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3069771" y="0"/>
            <a:ext cx="4052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4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39954BE-7CE8-4DC9-B3A3-61A4124453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60534" cy="6858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FCA64DE-83CF-4209-ACA2-FCCDECC7D0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538" y="0"/>
            <a:ext cx="3345462" cy="6858000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57494"/>
              </p:ext>
            </p:extLst>
          </p:nvPr>
        </p:nvGraphicFramePr>
        <p:xfrm>
          <a:off x="-11285" y="1184062"/>
          <a:ext cx="9917289" cy="4936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921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1921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4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baseline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MERCREDI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DECEMBRE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11441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8487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0" dirty="0">
                        <a:solidFill>
                          <a:schemeClr val="tx1"/>
                        </a:solidFill>
                        <a:latin typeface="BV_Baton" panose="020B0500000000000000" pitchFamily="34" charset="2"/>
                      </a:endParaRPr>
                    </a:p>
                    <a:p>
                      <a:pPr algn="ctr"/>
                      <a:endParaRPr lang="fr-FR" b="0" dirty="0">
                        <a:solidFill>
                          <a:schemeClr val="tx1"/>
                        </a:solidFill>
                        <a:latin typeface="BV_Baton" panose="020B0500000000000000" pitchFamily="34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8008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chemeClr val="tx1"/>
                        </a:solidFill>
                        <a:latin typeface="Catchup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8487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7662328" y="71307"/>
            <a:ext cx="28999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latin typeface="appleberry"/>
              </a:rPr>
              <a:t>HIVER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00" y="2242799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428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00" y="2242798"/>
            <a:ext cx="772884" cy="79226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000" y="2242800"/>
            <a:ext cx="772884" cy="7922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242800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000" y="2243710"/>
            <a:ext cx="772884" cy="7922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400" y="2340000"/>
            <a:ext cx="952531" cy="64324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774" y="2340000"/>
            <a:ext cx="952531" cy="643243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836023" y="0"/>
            <a:ext cx="4062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608" y="3132159"/>
            <a:ext cx="743276" cy="93652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797608" y="4005377"/>
            <a:ext cx="1751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HIVER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4714734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200</Words>
  <Application>Microsoft Office PowerPoint</Application>
  <PresentationFormat>Format A4 (210 x 297 mm)</PresentationFormat>
  <Paragraphs>233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7" baseType="lpstr">
      <vt:lpstr>appleberry</vt:lpstr>
      <vt:lpstr>Arial</vt:lpstr>
      <vt:lpstr>BV_Baton</vt:lpstr>
      <vt:lpstr>Calibri</vt:lpstr>
      <vt:lpstr>Calibri Light</vt:lpstr>
      <vt:lpstr>Catchup</vt:lpstr>
      <vt:lpstr>Chinacat</vt:lpstr>
      <vt:lpstr>Script cole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flo.mathias</dc:creator>
  <cp:lastModifiedBy>ECOLE</cp:lastModifiedBy>
  <cp:revision>54</cp:revision>
  <dcterms:created xsi:type="dcterms:W3CDTF">2017-08-27T05:41:55Z</dcterms:created>
  <dcterms:modified xsi:type="dcterms:W3CDTF">2020-08-05T08:55:17Z</dcterms:modified>
</cp:coreProperties>
</file>