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2" autoAdjust="0"/>
    <p:restoredTop sz="94660"/>
  </p:normalViewPr>
  <p:slideViewPr>
    <p:cSldViewPr snapToGrid="0">
      <p:cViewPr varScale="1">
        <p:scale>
          <a:sx n="84" d="100"/>
          <a:sy n="84" d="100"/>
        </p:scale>
        <p:origin x="950" y="1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43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1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4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0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0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3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68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45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47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0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419793" y="0"/>
            <a:ext cx="31323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graphicFrame>
        <p:nvGraphicFramePr>
          <p:cNvPr id="26" name="Tableau 25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803504"/>
              </p:ext>
            </p:extLst>
          </p:nvPr>
        </p:nvGraphicFramePr>
        <p:xfrm>
          <a:off x="0" y="1188000"/>
          <a:ext cx="9906003" cy="492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9967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28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DECEMBRE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31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800"/>
            <a:ext cx="772884" cy="79226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2800"/>
            <a:ext cx="772884" cy="792267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800"/>
            <a:ext cx="772884" cy="792267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800"/>
            <a:ext cx="772884" cy="792267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800"/>
            <a:ext cx="772884" cy="79226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8" b="98106" l="4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30" y="4960461"/>
            <a:ext cx="907825" cy="101553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68" y="3085289"/>
            <a:ext cx="1137778" cy="113777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204" y="5072388"/>
            <a:ext cx="930480" cy="70414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9110" b="62390" l="10000" r="90000">
                        <a14:foregroundMark x1="27656" y1="43906" x2="27656" y2="43906"/>
                        <a14:foregroundMark x1="23125" y1="44063" x2="23125" y2="44063"/>
                        <a14:foregroundMark x1="20156" y1="54844" x2="20156" y2="54844"/>
                        <a14:foregroundMark x1="28281" y1="58438" x2="28281" y2="58438"/>
                        <a14:foregroundMark x1="61563" y1="54688" x2="61563" y2="54688"/>
                        <a14:foregroundMark x1="65938" y1="48906" x2="65938" y2="48906"/>
                        <a14:foregroundMark x1="67031" y1="45000" x2="67031" y2="45000"/>
                        <a14:foregroundMark x1="59531" y1="44219" x2="59531" y2="44219"/>
                        <a14:foregroundMark x1="59219" y1="43594" x2="59219" y2="43594"/>
                        <a14:foregroundMark x1="62500" y1="43438" x2="62500" y2="43438"/>
                        <a14:foregroundMark x1="64531" y1="43281" x2="64531" y2="43281"/>
                        <a14:foregroundMark x1="68125" y1="42813" x2="68125" y2="42813"/>
                        <a14:foregroundMark x1="81875" y1="43594" x2="81875" y2="435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200" b="34700"/>
          <a:stretch/>
        </p:blipFill>
        <p:spPr>
          <a:xfrm>
            <a:off x="8742882" y="3169647"/>
            <a:ext cx="1092107" cy="884667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6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815883"/>
              </p:ext>
            </p:extLst>
          </p:nvPr>
        </p:nvGraphicFramePr>
        <p:xfrm>
          <a:off x="0" y="1180800"/>
          <a:ext cx="9906003" cy="492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9967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6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5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9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798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2798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799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904" y="2223043"/>
            <a:ext cx="772884" cy="79226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004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17309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004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600" y="2300400"/>
            <a:ext cx="952531" cy="64324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631474" y="0"/>
            <a:ext cx="35331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7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425936"/>
              </p:ext>
            </p:extLst>
          </p:nvPr>
        </p:nvGraphicFramePr>
        <p:xfrm>
          <a:off x="0" y="1180800"/>
          <a:ext cx="9906003" cy="492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1424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099910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99674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15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18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579223" y="0"/>
            <a:ext cx="35746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9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799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428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600" y="2376000"/>
            <a:ext cx="952531" cy="6432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00" y="2376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7" y="2340000"/>
            <a:ext cx="952531" cy="643243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88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884914"/>
              </p:ext>
            </p:extLst>
          </p:nvPr>
        </p:nvGraphicFramePr>
        <p:xfrm>
          <a:off x="0" y="1180800"/>
          <a:ext cx="9906003" cy="492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1424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099910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99674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24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27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000" y="2340000"/>
            <a:ext cx="952531" cy="64324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00" y="2340000"/>
            <a:ext cx="952531" cy="6432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40000"/>
            <a:ext cx="952531" cy="64324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40000"/>
            <a:ext cx="952531" cy="6432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800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2800"/>
            <a:ext cx="772884" cy="7922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800"/>
            <a:ext cx="772884" cy="79226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683725" y="0"/>
            <a:ext cx="35346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77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709850" y="0"/>
            <a:ext cx="32503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430701"/>
              </p:ext>
            </p:extLst>
          </p:nvPr>
        </p:nvGraphicFramePr>
        <p:xfrm>
          <a:off x="0" y="1180800"/>
          <a:ext cx="9906003" cy="4932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JANVIER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  <a:endParaRPr lang="fr-FR" sz="25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5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000" y="2242797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798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00" y="2242799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00" y="2242799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26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077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00" y="2340000"/>
            <a:ext cx="952531" cy="643243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38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244048"/>
              </p:ext>
            </p:extLst>
          </p:nvPr>
        </p:nvGraphicFramePr>
        <p:xfrm>
          <a:off x="0" y="1180800"/>
          <a:ext cx="9906003" cy="4932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11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14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796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42797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42798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42799"/>
            <a:ext cx="772884" cy="792267"/>
          </a:xfrm>
          <a:prstGeom prst="rect">
            <a:avLst/>
          </a:prstGeom>
        </p:spPr>
      </p:pic>
      <p:pic>
        <p:nvPicPr>
          <p:cNvPr id="24" name="Image 23" descr="Résultat de recherche d'images pour &quot;Dessin coeur&quot;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4022" l="3320" r="975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85" r="5566" b="10973"/>
          <a:stretch/>
        </p:blipFill>
        <p:spPr bwMode="auto">
          <a:xfrm>
            <a:off x="7765200" y="3326512"/>
            <a:ext cx="946785" cy="641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540034" y="0"/>
            <a:ext cx="3785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31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577" y="2353063"/>
            <a:ext cx="952531" cy="643243"/>
          </a:xfrm>
          <a:prstGeom prst="rect">
            <a:avLst/>
          </a:prstGeom>
        </p:spPr>
      </p:pic>
      <p:pic>
        <p:nvPicPr>
          <p:cNvPr id="32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858" y="2313874"/>
            <a:ext cx="952531" cy="643243"/>
          </a:xfrm>
          <a:prstGeom prst="rect">
            <a:avLst/>
          </a:prstGeom>
        </p:spPr>
      </p:pic>
      <p:pic>
        <p:nvPicPr>
          <p:cNvPr id="3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480" y="2353063"/>
            <a:ext cx="952531" cy="643243"/>
          </a:xfrm>
          <a:prstGeom prst="rect">
            <a:avLst/>
          </a:prstGeom>
        </p:spPr>
      </p:pic>
      <p:pic>
        <p:nvPicPr>
          <p:cNvPr id="34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760" y="2313874"/>
            <a:ext cx="952531" cy="643243"/>
          </a:xfrm>
          <a:prstGeom prst="rect">
            <a:avLst/>
          </a:prstGeom>
        </p:spPr>
      </p:pic>
      <p:pic>
        <p:nvPicPr>
          <p:cNvPr id="27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97" y="2364974"/>
            <a:ext cx="952531" cy="643243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57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F7E3FA7-9D85-49F4-9039-D1885E540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587161"/>
              </p:ext>
            </p:extLst>
          </p:nvPr>
        </p:nvGraphicFramePr>
        <p:xfrm>
          <a:off x="-3" y="1219516"/>
          <a:ext cx="9906003" cy="4932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20</a:t>
                      </a:r>
                      <a:endParaRPr lang="fr-FR" sz="25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25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23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FEVRIER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42791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42794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42794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42796"/>
            <a:ext cx="772884" cy="792267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D82FECD-F78D-43FF-B7DB-B21254EA87E2}"/>
              </a:ext>
            </a:extLst>
          </p:cNvPr>
          <p:cNvSpPr txBox="1"/>
          <p:nvPr/>
        </p:nvSpPr>
        <p:spPr>
          <a:xfrm>
            <a:off x="3722914" y="-1"/>
            <a:ext cx="38395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</a:rPr>
              <a:t>HIVER</a:t>
            </a:r>
          </a:p>
        </p:txBody>
      </p:sp>
      <p:pic>
        <p:nvPicPr>
          <p:cNvPr id="1026" name="Picture 2" descr="C:\Users\Admin\Desktop\36028-o0h0pt.jpg"/>
          <p:cNvPicPr>
            <a:picLocks noChangeAspect="1" noChangeArrowheads="1"/>
          </p:cNvPicPr>
          <p:nvPr/>
        </p:nvPicPr>
        <p:blipFill>
          <a:blip r:embed="rId4" cstate="print"/>
          <a:srcRect b="9278"/>
          <a:stretch>
            <a:fillRect/>
          </a:stretch>
        </p:blipFill>
        <p:spPr bwMode="auto">
          <a:xfrm>
            <a:off x="26781" y="3239538"/>
            <a:ext cx="1031915" cy="936172"/>
          </a:xfrm>
          <a:prstGeom prst="rect">
            <a:avLst/>
          </a:prstGeom>
          <a:noFill/>
        </p:spPr>
      </p:pic>
      <p:pic>
        <p:nvPicPr>
          <p:cNvPr id="25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926" y="2238440"/>
            <a:ext cx="772884" cy="792267"/>
          </a:xfrm>
          <a:prstGeom prst="rect">
            <a:avLst/>
          </a:prstGeom>
        </p:spPr>
      </p:pic>
      <p:pic>
        <p:nvPicPr>
          <p:cNvPr id="26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69" y="2238440"/>
            <a:ext cx="772884" cy="792267"/>
          </a:xfrm>
          <a:prstGeom prst="rect">
            <a:avLst/>
          </a:prstGeom>
        </p:spPr>
      </p:pic>
      <p:pic>
        <p:nvPicPr>
          <p:cNvPr id="24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" y="2312951"/>
            <a:ext cx="952531" cy="643243"/>
          </a:xfrm>
          <a:prstGeom prst="rect">
            <a:avLst/>
          </a:prstGeom>
        </p:spPr>
      </p:pic>
      <p:pic>
        <p:nvPicPr>
          <p:cNvPr id="27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479" y="2387464"/>
            <a:ext cx="952531" cy="643243"/>
          </a:xfrm>
          <a:prstGeom prst="rect">
            <a:avLst/>
          </a:prstGeom>
        </p:spPr>
      </p:pic>
      <p:pic>
        <p:nvPicPr>
          <p:cNvPr id="28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61" y="2328246"/>
            <a:ext cx="952531" cy="64324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764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900</TotalTime>
  <Words>196</Words>
  <Application>Microsoft Office PowerPoint</Application>
  <PresentationFormat>Format A4 (210 x 297 mm)</PresentationFormat>
  <Paragraphs>231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appleberry</vt:lpstr>
      <vt:lpstr>Arial</vt:lpstr>
      <vt:lpstr>Calibri</vt:lpstr>
      <vt:lpstr>Calibri Light</vt:lpstr>
      <vt:lpstr>Chinacat</vt:lpstr>
      <vt:lpstr>Script cole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flo.mathias</dc:creator>
  <cp:lastModifiedBy>ECOLE</cp:lastModifiedBy>
  <cp:revision>64</cp:revision>
  <dcterms:created xsi:type="dcterms:W3CDTF">2017-08-27T05:41:55Z</dcterms:created>
  <dcterms:modified xsi:type="dcterms:W3CDTF">2020-08-05T08:44:14Z</dcterms:modified>
</cp:coreProperties>
</file>