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7" r:id="rId2"/>
    <p:sldId id="268" r:id="rId3"/>
    <p:sldId id="269" r:id="rId4"/>
    <p:sldId id="270" r:id="rId5"/>
    <p:sldId id="271" r:id="rId6"/>
    <p:sldId id="272" r:id="rId7"/>
    <p:sldId id="275" r:id="rId8"/>
    <p:sldId id="282" r:id="rId9"/>
    <p:sldId id="277" r:id="rId10"/>
    <p:sldId id="278" r:id="rId11"/>
    <p:sldId id="279" r:id="rId12"/>
    <p:sldId id="280" r:id="rId13"/>
    <p:sldId id="281" r:id="rId14"/>
    <p:sldId id="283" r:id="rId15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72" autoAdjust="0"/>
    <p:restoredTop sz="94660"/>
  </p:normalViewPr>
  <p:slideViewPr>
    <p:cSldViewPr snapToGrid="0">
      <p:cViewPr varScale="1">
        <p:scale>
          <a:sx n="84" d="100"/>
          <a:sy n="84" d="100"/>
        </p:scale>
        <p:origin x="950" y="110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60F6F-AB39-4890-8ED8-7D7BD78F1D07}" type="datetimeFigureOut">
              <a:rPr lang="fr-FR" smtClean="0"/>
              <a:pPr/>
              <a:t>05/08/2020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E1B04-4748-4694-85A2-B13D9448487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024340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60F6F-AB39-4890-8ED8-7D7BD78F1D07}" type="datetimeFigureOut">
              <a:rPr lang="fr-FR" smtClean="0"/>
              <a:pPr/>
              <a:t>05/08/2020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E1B04-4748-4694-85A2-B13D9448487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151678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60F6F-AB39-4890-8ED8-7D7BD78F1D07}" type="datetimeFigureOut">
              <a:rPr lang="fr-FR" smtClean="0"/>
              <a:pPr/>
              <a:t>05/08/2020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E1B04-4748-4694-85A2-B13D9448487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169414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60F6F-AB39-4890-8ED8-7D7BD78F1D07}" type="datetimeFigureOut">
              <a:rPr lang="fr-FR" smtClean="0"/>
              <a:pPr/>
              <a:t>05/08/2020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E1B04-4748-4694-85A2-B13D9448487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615037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60F6F-AB39-4890-8ED8-7D7BD78F1D07}" type="datetimeFigureOut">
              <a:rPr lang="fr-FR" smtClean="0"/>
              <a:pPr/>
              <a:t>05/08/2020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E1B04-4748-4694-85A2-B13D9448487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307078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60F6F-AB39-4890-8ED8-7D7BD78F1D07}" type="datetimeFigureOut">
              <a:rPr lang="fr-FR" smtClean="0"/>
              <a:pPr/>
              <a:t>05/08/2020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E1B04-4748-4694-85A2-B13D9448487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058303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60F6F-AB39-4890-8ED8-7D7BD78F1D07}" type="datetimeFigureOut">
              <a:rPr lang="fr-FR" smtClean="0"/>
              <a:pPr/>
              <a:t>05/08/2020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E1B04-4748-4694-85A2-B13D9448487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516822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60F6F-AB39-4890-8ED8-7D7BD78F1D07}" type="datetimeFigureOut">
              <a:rPr lang="fr-FR" smtClean="0"/>
              <a:pPr/>
              <a:t>05/08/2020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E1B04-4748-4694-85A2-B13D9448487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434551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60F6F-AB39-4890-8ED8-7D7BD78F1D07}" type="datetimeFigureOut">
              <a:rPr lang="fr-FR" smtClean="0"/>
              <a:pPr/>
              <a:t>05/08/2020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E1B04-4748-4694-85A2-B13D9448487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80444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60F6F-AB39-4890-8ED8-7D7BD78F1D07}" type="datetimeFigureOut">
              <a:rPr lang="fr-FR" smtClean="0"/>
              <a:pPr/>
              <a:t>05/08/2020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E1B04-4748-4694-85A2-B13D9448487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04777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60F6F-AB39-4890-8ED8-7D7BD78F1D07}" type="datetimeFigureOut">
              <a:rPr lang="fr-FR" smtClean="0"/>
              <a:pPr/>
              <a:t>05/08/2020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E1B04-4748-4694-85A2-B13D9448487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0002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360F6F-AB39-4890-8ED8-7D7BD78F1D07}" type="datetimeFigureOut">
              <a:rPr lang="fr-FR" smtClean="0"/>
              <a:pPr/>
              <a:t>05/08/2020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5E1B04-4748-4694-85A2-B13D9448487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30798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4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1.jpeg"/><Relationship Id="rId7" Type="http://schemas.microsoft.com/office/2007/relationships/hdphoto" Target="../media/hdphoto2.wdp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5.png"/><Relationship Id="rId4" Type="http://schemas.openxmlformats.org/officeDocument/2006/relationships/image" Target="../media/image2.png"/><Relationship Id="rId9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>
            <a:extLst>
              <a:ext uri="{FF2B5EF4-FFF2-40B4-BE49-F238E27FC236}">
                <a16:creationId xmlns:a16="http://schemas.microsoft.com/office/drawing/2014/main" id="{1BEFAFE0-F84A-4412-B0E1-289A90BB21F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689" y="0"/>
            <a:ext cx="9919692" cy="6858000"/>
          </a:xfrm>
          <a:prstGeom prst="rect">
            <a:avLst/>
          </a:prstGeom>
        </p:spPr>
      </p:pic>
      <p:graphicFrame>
        <p:nvGraphicFramePr>
          <p:cNvPr id="3" name="Tableau 2">
            <a:extLst>
              <a:ext uri="{FF2B5EF4-FFF2-40B4-BE49-F238E27FC236}">
                <a16:creationId xmlns:a16="http://schemas.microsoft.com/office/drawing/2014/main" id="{FA647280-7F56-498C-8A6B-ECC8090D156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9993455"/>
              </p:ext>
            </p:extLst>
          </p:nvPr>
        </p:nvGraphicFramePr>
        <p:xfrm>
          <a:off x="0" y="1180800"/>
          <a:ext cx="9906003" cy="49225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06424">
                  <a:extLst>
                    <a:ext uri="{9D8B030D-6E8A-4147-A177-3AD203B41FA5}">
                      <a16:colId xmlns:a16="http://schemas.microsoft.com/office/drawing/2014/main" val="507919271"/>
                    </a:ext>
                  </a:extLst>
                </a:gridCol>
                <a:gridCol w="1094910">
                  <a:extLst>
                    <a:ext uri="{9D8B030D-6E8A-4147-A177-3AD203B41FA5}">
                      <a16:colId xmlns:a16="http://schemas.microsoft.com/office/drawing/2014/main" val="1666893321"/>
                    </a:ext>
                  </a:extLst>
                </a:gridCol>
                <a:gridCol w="1100667">
                  <a:extLst>
                    <a:ext uri="{9D8B030D-6E8A-4147-A177-3AD203B41FA5}">
                      <a16:colId xmlns:a16="http://schemas.microsoft.com/office/drawing/2014/main" val="8723330"/>
                    </a:ext>
                  </a:extLst>
                </a:gridCol>
                <a:gridCol w="1100667">
                  <a:extLst>
                    <a:ext uri="{9D8B030D-6E8A-4147-A177-3AD203B41FA5}">
                      <a16:colId xmlns:a16="http://schemas.microsoft.com/office/drawing/2014/main" val="1198666461"/>
                    </a:ext>
                  </a:extLst>
                </a:gridCol>
                <a:gridCol w="1100667">
                  <a:extLst>
                    <a:ext uri="{9D8B030D-6E8A-4147-A177-3AD203B41FA5}">
                      <a16:colId xmlns:a16="http://schemas.microsoft.com/office/drawing/2014/main" val="4242910037"/>
                    </a:ext>
                  </a:extLst>
                </a:gridCol>
                <a:gridCol w="1100667">
                  <a:extLst>
                    <a:ext uri="{9D8B030D-6E8A-4147-A177-3AD203B41FA5}">
                      <a16:colId xmlns:a16="http://schemas.microsoft.com/office/drawing/2014/main" val="3828873470"/>
                    </a:ext>
                  </a:extLst>
                </a:gridCol>
                <a:gridCol w="1100667">
                  <a:extLst>
                    <a:ext uri="{9D8B030D-6E8A-4147-A177-3AD203B41FA5}">
                      <a16:colId xmlns:a16="http://schemas.microsoft.com/office/drawing/2014/main" val="352351419"/>
                    </a:ext>
                  </a:extLst>
                </a:gridCol>
                <a:gridCol w="1100667">
                  <a:extLst>
                    <a:ext uri="{9D8B030D-6E8A-4147-A177-3AD203B41FA5}">
                      <a16:colId xmlns:a16="http://schemas.microsoft.com/office/drawing/2014/main" val="2122472642"/>
                    </a:ext>
                  </a:extLst>
                </a:gridCol>
                <a:gridCol w="1100667">
                  <a:extLst>
                    <a:ext uri="{9D8B030D-6E8A-4147-A177-3AD203B41FA5}">
                      <a16:colId xmlns:a16="http://schemas.microsoft.com/office/drawing/2014/main" val="2718243976"/>
                    </a:ext>
                  </a:extLst>
                </a:gridCol>
              </a:tblGrid>
              <a:tr h="10080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JEUDI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500" b="0" kern="120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29</a:t>
                      </a:r>
                      <a:endParaRPr lang="fr-FR" sz="2500" b="0" kern="120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kern="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AVRIL</a:t>
                      </a:r>
                      <a:endParaRPr lang="fr-FR" sz="1400" b="0" kern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VENDREDI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25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cript cole" panose="00000400000000000000" pitchFamily="2" charset="0"/>
                          <a:ea typeface="Times New Roman" panose="02020603050405020304" pitchFamily="18" charset="0"/>
                          <a:cs typeface="+mn-cs"/>
                        </a:rPr>
                        <a:t>30</a:t>
                      </a:r>
                      <a:endParaRPr kumimoji="0" lang="fr-FR" sz="1000" b="0" i="0" u="none" strike="noStrike" kern="1200" cap="none" spc="0" normalizeH="0" baseline="3000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Script cole" panose="00000400000000000000" pitchFamily="2" charset="0"/>
                        <a:ea typeface="Times New Roman" panose="02020603050405020304" pitchFamily="18" charset="0"/>
                        <a:cs typeface="+mn-cs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="0" kern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+mn-ea"/>
                        </a:rPr>
                        <a:t>MAI</a:t>
                      </a:r>
                      <a:endParaRPr lang="fr-FR" sz="14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SAMEDI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fr-FR" sz="25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cript cole" panose="00000400000000000000" pitchFamily="2" charset="0"/>
                          <a:ea typeface="+mn-ea"/>
                          <a:cs typeface="+mn-cs"/>
                        </a:rPr>
                        <a:t>1</a:t>
                      </a:r>
                      <a:endParaRPr kumimoji="0" lang="fr-FR" sz="25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Script cole" panose="00000400000000000000" pitchFamily="2" charset="0"/>
                        <a:ea typeface="+mn-ea"/>
                        <a:cs typeface="+mn-cs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fr-FR" sz="14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cript cole" panose="00000400000000000000" pitchFamily="2" charset="0"/>
                          <a:ea typeface="+mn-ea"/>
                          <a:cs typeface="+mn-cs"/>
                        </a:rPr>
                        <a:t>MAI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DIMANCHE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500" b="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Times New Roman" panose="02020603050405020304" pitchFamily="18" charset="0"/>
                        </a:rPr>
                        <a:t>2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4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cript cole" panose="00000400000000000000" pitchFamily="2" charset="0"/>
                          <a:ea typeface="+mn-ea"/>
                          <a:cs typeface="+mn-cs"/>
                        </a:rPr>
                        <a:t>MAI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kern="120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LUNDI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500" b="0" kern="120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3</a:t>
                      </a:r>
                      <a:endParaRPr lang="fr-FR" sz="2500" b="0" kern="120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4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cript cole" panose="00000400000000000000" pitchFamily="2" charset="0"/>
                          <a:ea typeface="+mn-ea"/>
                          <a:cs typeface="+mn-cs"/>
                        </a:rPr>
                        <a:t>MAI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MARDI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500" b="0" baseline="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Times New Roman" panose="02020603050405020304" pitchFamily="18" charset="0"/>
                        </a:rPr>
                        <a:t>4</a:t>
                      </a:r>
                      <a:endParaRPr lang="fr-FR" sz="2500" b="1" baseline="3000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4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cript cole" panose="00000400000000000000" pitchFamily="2" charset="0"/>
                          <a:ea typeface="+mn-ea"/>
                          <a:cs typeface="+mn-cs"/>
                        </a:rPr>
                        <a:t>MAI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MERCREDI 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500" b="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Times New Roman" panose="02020603050405020304" pitchFamily="18" charset="0"/>
                        </a:rPr>
                        <a:t>5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4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cript cole" panose="00000400000000000000" pitchFamily="2" charset="0"/>
                          <a:ea typeface="+mn-ea"/>
                          <a:cs typeface="+mn-cs"/>
                        </a:rPr>
                        <a:t>MAI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JEUDI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500" b="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6</a:t>
                      </a:r>
                      <a:endParaRPr lang="fr-FR" sz="25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4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cript cole" panose="00000400000000000000" pitchFamily="2" charset="0"/>
                          <a:ea typeface="+mn-ea"/>
                          <a:cs typeface="+mn-cs"/>
                        </a:rPr>
                        <a:t>MAI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+mn-ea"/>
                        </a:rPr>
                        <a:t>VENDREDI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500" b="0" baseline="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Times New Roman" panose="02020603050405020304" pitchFamily="18" charset="0"/>
                        </a:rPr>
                        <a:t>7</a:t>
                      </a:r>
                      <a:endParaRPr lang="fr-FR" sz="1000" b="0" baseline="3000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4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cript cole" panose="00000400000000000000" pitchFamily="2" charset="0"/>
                          <a:ea typeface="+mn-ea"/>
                          <a:cs typeface="+mn-cs"/>
                        </a:rPr>
                        <a:t>MAI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36990313"/>
                  </a:ext>
                </a:extLst>
              </a:tr>
              <a:tr h="904192"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6306358"/>
                  </a:ext>
                </a:extLst>
              </a:tr>
              <a:tr h="1175449"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08209919"/>
                  </a:ext>
                </a:extLst>
              </a:tr>
              <a:tr h="632934"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9510979"/>
                  </a:ext>
                </a:extLst>
              </a:tr>
              <a:tr h="1175449"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1001852"/>
                  </a:ext>
                </a:extLst>
              </a:tr>
            </a:tbl>
          </a:graphicData>
        </a:graphic>
      </p:graphicFrame>
      <p:pic>
        <p:nvPicPr>
          <p:cNvPr id="4" name="Image 3">
            <a:extLst>
              <a:ext uri="{FF2B5EF4-FFF2-40B4-BE49-F238E27FC236}">
                <a16:creationId xmlns:a16="http://schemas.microsoft.com/office/drawing/2014/main" id="{300E60EE-64E3-494C-B2A7-2D25D071926F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9600" y="2242799"/>
            <a:ext cx="772884" cy="792267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300E60EE-64E3-494C-B2A7-2D25D071926F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4800" y="2242799"/>
            <a:ext cx="772884" cy="792267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300E60EE-64E3-494C-B2A7-2D25D071926F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3200" y="2242800"/>
            <a:ext cx="772884" cy="792267"/>
          </a:xfrm>
          <a:prstGeom prst="rect">
            <a:avLst/>
          </a:prstGeom>
        </p:spPr>
      </p:pic>
      <p:sp>
        <p:nvSpPr>
          <p:cNvPr id="25" name="ZoneTexte 24"/>
          <p:cNvSpPr txBox="1"/>
          <p:nvPr/>
        </p:nvSpPr>
        <p:spPr>
          <a:xfrm>
            <a:off x="2862000" y="0"/>
            <a:ext cx="425768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600" dirty="0">
                <a:solidFill>
                  <a:schemeClr val="bg1"/>
                </a:solidFill>
              </a:rPr>
              <a:t>PRINTEMPS</a:t>
            </a:r>
          </a:p>
        </p:txBody>
      </p:sp>
      <p:pic>
        <p:nvPicPr>
          <p:cNvPr id="28" name="Image 7">
            <a:extLst>
              <a:ext uri="{FF2B5EF4-FFF2-40B4-BE49-F238E27FC236}">
                <a16:creationId xmlns:a16="http://schemas.microsoft.com/office/drawing/2014/main" id="{300E60EE-64E3-494C-B2A7-2D25D071926F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5588" y="2251508"/>
            <a:ext cx="772884" cy="792267"/>
          </a:xfrm>
          <a:prstGeom prst="rect">
            <a:avLst/>
          </a:prstGeom>
        </p:spPr>
      </p:pic>
      <p:pic>
        <p:nvPicPr>
          <p:cNvPr id="29" name="Image 7">
            <a:extLst>
              <a:ext uri="{FF2B5EF4-FFF2-40B4-BE49-F238E27FC236}">
                <a16:creationId xmlns:a16="http://schemas.microsoft.com/office/drawing/2014/main" id="{300E60EE-64E3-494C-B2A7-2D25D071926F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0754" y="2264571"/>
            <a:ext cx="772884" cy="792267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>
          <a:blip r:embed="rId4" cstate="hq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2036" b="94784" l="1000" r="97000">
                        <a14:foregroundMark x1="23889" y1="5216" x2="23889" y2="5216"/>
                        <a14:foregroundMark x1="49444" y1="82443" x2="49444" y2="82443"/>
                        <a14:foregroundMark x1="87889" y1="19720" x2="87889" y2="19720"/>
                        <a14:foregroundMark x1="80889" y1="21628" x2="80889" y2="21628"/>
                        <a14:foregroundMark x1="83667" y1="22519" x2="83667" y2="22519"/>
                        <a14:foregroundMark x1="71778" y1="17684" x2="71778" y2="17684"/>
                        <a14:foregroundMark x1="74222" y1="14377" x2="74222" y2="14377"/>
                        <a14:backgroundMark x1="71333" y1="27481" x2="71333" y2="27481"/>
                        <a14:backgroundMark x1="73111" y1="25827" x2="73111" y2="25827"/>
                        <a14:backgroundMark x1="75667" y1="21247" x2="75667" y2="21247"/>
                        <a14:backgroundMark x1="68778" y1="15140" x2="68778" y2="15140"/>
                        <a14:backgroundMark x1="70111" y1="15140" x2="70111" y2="15140"/>
                        <a14:backgroundMark x1="68222" y1="18702" x2="68222" y2="1870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9063" y="3120629"/>
            <a:ext cx="1161158" cy="1014078"/>
          </a:xfrm>
          <a:prstGeom prst="rect">
            <a:avLst/>
          </a:prstGeom>
        </p:spPr>
      </p:pic>
      <p:pic>
        <p:nvPicPr>
          <p:cNvPr id="32" name="Image 3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226" y="4168915"/>
            <a:ext cx="732495" cy="732495"/>
          </a:xfrm>
          <a:prstGeom prst="rect">
            <a:avLst/>
          </a:prstGeom>
        </p:spPr>
      </p:pic>
      <p:pic>
        <p:nvPicPr>
          <p:cNvPr id="33" name="Image 3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6932" y="4168915"/>
            <a:ext cx="732495" cy="732495"/>
          </a:xfrm>
          <a:prstGeom prst="rect">
            <a:avLst/>
          </a:prstGeom>
        </p:spPr>
      </p:pic>
      <p:pic>
        <p:nvPicPr>
          <p:cNvPr id="34" name="Image 3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4616" y="4186625"/>
            <a:ext cx="732495" cy="732495"/>
          </a:xfrm>
          <a:prstGeom prst="rect">
            <a:avLst/>
          </a:prstGeom>
        </p:spPr>
      </p:pic>
      <p:pic>
        <p:nvPicPr>
          <p:cNvPr id="35" name="Image 3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249" y="4186624"/>
            <a:ext cx="732495" cy="732495"/>
          </a:xfrm>
          <a:prstGeom prst="rect">
            <a:avLst/>
          </a:prstGeom>
        </p:spPr>
      </p:pic>
      <p:pic>
        <p:nvPicPr>
          <p:cNvPr id="36" name="Image 3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8984" y="4186624"/>
            <a:ext cx="732495" cy="732495"/>
          </a:xfrm>
          <a:prstGeom prst="rect">
            <a:avLst/>
          </a:prstGeom>
        </p:spPr>
      </p:pic>
      <p:pic>
        <p:nvPicPr>
          <p:cNvPr id="37" name="Image 3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1452" y="4186624"/>
            <a:ext cx="732495" cy="732495"/>
          </a:xfrm>
          <a:prstGeom prst="rect">
            <a:avLst/>
          </a:prstGeom>
        </p:spPr>
      </p:pic>
      <p:pic>
        <p:nvPicPr>
          <p:cNvPr id="38" name="Image 3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6258" y="4186624"/>
            <a:ext cx="732495" cy="732495"/>
          </a:xfrm>
          <a:prstGeom prst="rect">
            <a:avLst/>
          </a:prstGeom>
        </p:spPr>
      </p:pic>
      <p:pic>
        <p:nvPicPr>
          <p:cNvPr id="39" name="Image 3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1064" y="4186624"/>
            <a:ext cx="732495" cy="732495"/>
          </a:xfrm>
          <a:prstGeom prst="rect">
            <a:avLst/>
          </a:prstGeom>
        </p:spPr>
      </p:pic>
      <p:pic>
        <p:nvPicPr>
          <p:cNvPr id="40" name="Image 3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3189" y="4186623"/>
            <a:ext cx="732495" cy="732495"/>
          </a:xfrm>
          <a:prstGeom prst="rect">
            <a:avLst/>
          </a:prstGeom>
        </p:spPr>
      </p:pic>
      <p:pic>
        <p:nvPicPr>
          <p:cNvPr id="42" name="Image 41">
            <a:extLst>
              <a:ext uri="{FF2B5EF4-FFF2-40B4-BE49-F238E27FC236}">
                <a16:creationId xmlns:a16="http://schemas.microsoft.com/office/drawing/2014/main" id="{300E60EE-64E3-494C-B2A7-2D25D071926F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8000" y="2264570"/>
            <a:ext cx="772884" cy="792267"/>
          </a:xfrm>
          <a:prstGeom prst="rect">
            <a:avLst/>
          </a:prstGeom>
        </p:spPr>
      </p:pic>
      <p:pic>
        <p:nvPicPr>
          <p:cNvPr id="43" name="Image 42">
            <a:extLst>
              <a:ext uri="{FF2B5EF4-FFF2-40B4-BE49-F238E27FC236}">
                <a16:creationId xmlns:a16="http://schemas.microsoft.com/office/drawing/2014/main" id="{300E60EE-64E3-494C-B2A7-2D25D071926F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6559" y="2251507"/>
            <a:ext cx="772884" cy="792267"/>
          </a:xfrm>
          <a:prstGeom prst="rect">
            <a:avLst/>
          </a:prstGeom>
        </p:spPr>
      </p:pic>
      <p:pic>
        <p:nvPicPr>
          <p:cNvPr id="44" name="Image 43">
            <a:extLst>
              <a:ext uri="{FF2B5EF4-FFF2-40B4-BE49-F238E27FC236}">
                <a16:creationId xmlns:a16="http://schemas.microsoft.com/office/drawing/2014/main" id="{300E60EE-64E3-494C-B2A7-2D25D071926F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523" y="2242798"/>
            <a:ext cx="772884" cy="792267"/>
          </a:xfrm>
          <a:prstGeom prst="rect">
            <a:avLst/>
          </a:prstGeom>
        </p:spPr>
      </p:pic>
      <p:pic>
        <p:nvPicPr>
          <p:cNvPr id="45" name="Image 44">
            <a:extLst>
              <a:ext uri="{FF2B5EF4-FFF2-40B4-BE49-F238E27FC236}">
                <a16:creationId xmlns:a16="http://schemas.microsoft.com/office/drawing/2014/main" id="{300E60EE-64E3-494C-B2A7-2D25D071926F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1200" y="2287579"/>
            <a:ext cx="772884" cy="792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16408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>
            <a:extLst>
              <a:ext uri="{FF2B5EF4-FFF2-40B4-BE49-F238E27FC236}">
                <a16:creationId xmlns:a16="http://schemas.microsoft.com/office/drawing/2014/main" id="{DD48477E-A08B-4090-A6EA-CE1E0714615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88"/>
          <a:stretch/>
        </p:blipFill>
        <p:spPr>
          <a:xfrm>
            <a:off x="-2" y="0"/>
            <a:ext cx="9906002" cy="6858000"/>
          </a:xfrm>
          <a:prstGeom prst="rect">
            <a:avLst/>
          </a:prstGeom>
        </p:spPr>
      </p:pic>
      <p:sp>
        <p:nvSpPr>
          <p:cNvPr id="3" name="ZoneTexte 2"/>
          <p:cNvSpPr txBox="1"/>
          <p:nvPr/>
        </p:nvSpPr>
        <p:spPr>
          <a:xfrm>
            <a:off x="4010400" y="0"/>
            <a:ext cx="17814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600" dirty="0"/>
              <a:t>ETE</a:t>
            </a:r>
          </a:p>
        </p:txBody>
      </p:sp>
      <p:graphicFrame>
        <p:nvGraphicFramePr>
          <p:cNvPr id="4" name="Tableau 3">
            <a:extLst>
              <a:ext uri="{FF2B5EF4-FFF2-40B4-BE49-F238E27FC236}">
                <a16:creationId xmlns:a16="http://schemas.microsoft.com/office/drawing/2014/main" id="{FA647280-7F56-498C-8A6B-ECC8090D156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2433900"/>
              </p:ext>
            </p:extLst>
          </p:nvPr>
        </p:nvGraphicFramePr>
        <p:xfrm>
          <a:off x="0" y="1180800"/>
          <a:ext cx="9906003" cy="49225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00667">
                  <a:extLst>
                    <a:ext uri="{9D8B030D-6E8A-4147-A177-3AD203B41FA5}">
                      <a16:colId xmlns:a16="http://schemas.microsoft.com/office/drawing/2014/main" val="507919271"/>
                    </a:ext>
                  </a:extLst>
                </a:gridCol>
                <a:gridCol w="1100667">
                  <a:extLst>
                    <a:ext uri="{9D8B030D-6E8A-4147-A177-3AD203B41FA5}">
                      <a16:colId xmlns:a16="http://schemas.microsoft.com/office/drawing/2014/main" val="1666893321"/>
                    </a:ext>
                  </a:extLst>
                </a:gridCol>
                <a:gridCol w="1100667">
                  <a:extLst>
                    <a:ext uri="{9D8B030D-6E8A-4147-A177-3AD203B41FA5}">
                      <a16:colId xmlns:a16="http://schemas.microsoft.com/office/drawing/2014/main" val="8723330"/>
                    </a:ext>
                  </a:extLst>
                </a:gridCol>
                <a:gridCol w="1100667">
                  <a:extLst>
                    <a:ext uri="{9D8B030D-6E8A-4147-A177-3AD203B41FA5}">
                      <a16:colId xmlns:a16="http://schemas.microsoft.com/office/drawing/2014/main" val="1198666461"/>
                    </a:ext>
                  </a:extLst>
                </a:gridCol>
                <a:gridCol w="1100667">
                  <a:extLst>
                    <a:ext uri="{9D8B030D-6E8A-4147-A177-3AD203B41FA5}">
                      <a16:colId xmlns:a16="http://schemas.microsoft.com/office/drawing/2014/main" val="4242910037"/>
                    </a:ext>
                  </a:extLst>
                </a:gridCol>
                <a:gridCol w="1100667">
                  <a:extLst>
                    <a:ext uri="{9D8B030D-6E8A-4147-A177-3AD203B41FA5}">
                      <a16:colId xmlns:a16="http://schemas.microsoft.com/office/drawing/2014/main" val="3828873470"/>
                    </a:ext>
                  </a:extLst>
                </a:gridCol>
                <a:gridCol w="1100667">
                  <a:extLst>
                    <a:ext uri="{9D8B030D-6E8A-4147-A177-3AD203B41FA5}">
                      <a16:colId xmlns:a16="http://schemas.microsoft.com/office/drawing/2014/main" val="352351419"/>
                    </a:ext>
                  </a:extLst>
                </a:gridCol>
                <a:gridCol w="1100667">
                  <a:extLst>
                    <a:ext uri="{9D8B030D-6E8A-4147-A177-3AD203B41FA5}">
                      <a16:colId xmlns:a16="http://schemas.microsoft.com/office/drawing/2014/main" val="2122472642"/>
                    </a:ext>
                  </a:extLst>
                </a:gridCol>
                <a:gridCol w="1100667">
                  <a:extLst>
                    <a:ext uri="{9D8B030D-6E8A-4147-A177-3AD203B41FA5}">
                      <a16:colId xmlns:a16="http://schemas.microsoft.com/office/drawing/2014/main" val="2718243976"/>
                    </a:ext>
                  </a:extLst>
                </a:gridCol>
              </a:tblGrid>
              <a:tr h="10080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LUNDI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500" b="0" kern="120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19</a:t>
                      </a:r>
                      <a:endParaRPr lang="fr-FR" sz="2500" b="0" kern="120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kern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JUILLET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fr-FR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Script cole" panose="00000400000000000000" pitchFamily="2" charset="0"/>
                          <a:ea typeface="+mn-ea"/>
                          <a:cs typeface="+mn-cs"/>
                        </a:rPr>
                        <a:t>MARDI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fr-FR" sz="25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cript cole" panose="00000400000000000000" pitchFamily="2" charset="0"/>
                          <a:ea typeface="+mn-ea"/>
                          <a:cs typeface="+mn-cs"/>
                        </a:rPr>
                        <a:t>20</a:t>
                      </a:r>
                      <a:endParaRPr kumimoji="0" lang="fr-FR" sz="25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Script cole" panose="00000400000000000000" pitchFamily="2" charset="0"/>
                        <a:ea typeface="+mn-ea"/>
                        <a:cs typeface="+mn-cs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kern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+mn-ea"/>
                        </a:rPr>
                        <a:t>JULLET</a:t>
                      </a:r>
                      <a:endParaRPr lang="fr-FR" sz="14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fr-FR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Script cole" panose="00000400000000000000" pitchFamily="2" charset="0"/>
                          <a:ea typeface="+mn-ea"/>
                          <a:cs typeface="+mn-cs"/>
                        </a:rPr>
                        <a:t>MERCREDI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fr-FR" sz="25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cript cole" panose="00000400000000000000" pitchFamily="2" charset="0"/>
                          <a:ea typeface="+mn-ea"/>
                          <a:cs typeface="+mn-cs"/>
                        </a:rPr>
                        <a:t>21</a:t>
                      </a:r>
                      <a:endParaRPr kumimoji="0" lang="fr-FR" sz="25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Script cole" panose="00000400000000000000" pitchFamily="2" charset="0"/>
                        <a:ea typeface="+mn-ea"/>
                        <a:cs typeface="+mn-cs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fr-FR" sz="14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cript cole" panose="00000400000000000000" pitchFamily="2" charset="0"/>
                          <a:ea typeface="+mn-ea"/>
                          <a:cs typeface="+mn-cs"/>
                        </a:rPr>
                        <a:t>JUILLET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JEUDI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500" b="0" cap="none" baseline="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Times New Roman" panose="02020603050405020304" pitchFamily="18" charset="0"/>
                        </a:rPr>
                        <a:t>22</a:t>
                      </a:r>
                      <a:endParaRPr lang="fr-FR" sz="1000" b="0" cap="none" baseline="3000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4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cript cole" panose="00000400000000000000" pitchFamily="2" charset="0"/>
                          <a:ea typeface="+mn-ea"/>
                          <a:cs typeface="+mn-cs"/>
                        </a:rPr>
                        <a:t>JUILLET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kern="120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VENDREDI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500" b="0" kern="120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23</a:t>
                      </a:r>
                      <a:endParaRPr lang="fr-FR" sz="2500" b="0" kern="120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4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cript cole" panose="00000400000000000000" pitchFamily="2" charset="0"/>
                          <a:ea typeface="+mn-ea"/>
                          <a:cs typeface="+mn-cs"/>
                        </a:rPr>
                        <a:t>JUILLET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SAMEDI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500" b="0" baseline="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Times New Roman" panose="02020603050405020304" pitchFamily="18" charset="0"/>
                        </a:rPr>
                        <a:t>24</a:t>
                      </a:r>
                      <a:endParaRPr lang="fr-FR" sz="2500" b="1" baseline="3000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4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cript cole" panose="00000400000000000000" pitchFamily="2" charset="0"/>
                          <a:ea typeface="+mn-ea"/>
                          <a:cs typeface="+mn-cs"/>
                        </a:rPr>
                        <a:t>JUILLET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DIMANCHE 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fr-FR" sz="25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Script cole" panose="00000400000000000000" pitchFamily="2" charset="0"/>
                          <a:ea typeface="+mn-ea"/>
                          <a:cs typeface="+mn-cs"/>
                        </a:rPr>
                        <a:t>25</a:t>
                      </a:r>
                      <a:endParaRPr kumimoji="0" lang="fr-FR" sz="2500" b="0" i="0" u="none" strike="noStrike" kern="1200" cap="none" spc="0" normalizeH="0" baseline="3000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Script cole" panose="00000400000000000000" pitchFamily="2" charset="0"/>
                        <a:ea typeface="+mn-ea"/>
                        <a:cs typeface="+mn-cs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fr-FR" sz="14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cript cole" panose="00000400000000000000" pitchFamily="2" charset="0"/>
                          <a:ea typeface="+mn-ea"/>
                          <a:cs typeface="+mn-cs"/>
                        </a:rPr>
                        <a:t>JUILLET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fr-FR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Script cole" panose="00000400000000000000" pitchFamily="2" charset="0"/>
                          <a:ea typeface="+mn-ea"/>
                          <a:cs typeface="+mn-cs"/>
                        </a:rPr>
                        <a:t>LUNDI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fr-FR" sz="25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Script cole" panose="00000400000000000000" pitchFamily="2" charset="0"/>
                          <a:ea typeface="+mn-ea"/>
                          <a:cs typeface="+mn-cs"/>
                        </a:rPr>
                        <a:t>26</a:t>
                      </a:r>
                      <a:endParaRPr kumimoji="0" lang="fr-FR" sz="14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Script cole" panose="00000400000000000000" pitchFamily="2" charset="0"/>
                        <a:ea typeface="+mn-ea"/>
                        <a:cs typeface="+mn-cs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fr-FR" sz="14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cript cole" panose="00000400000000000000" pitchFamily="2" charset="0"/>
                          <a:ea typeface="+mn-ea"/>
                          <a:cs typeface="+mn-cs"/>
                        </a:rPr>
                        <a:t>JUILLET</a:t>
                      </a:r>
                      <a:endParaRPr lang="fr-FR" sz="25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baseline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+mn-ea"/>
                        </a:rPr>
                        <a:t>MARDI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500" b="0" baseline="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Times New Roman" panose="02020603050405020304" pitchFamily="18" charset="0"/>
                        </a:rPr>
                        <a:t>27</a:t>
                      </a:r>
                      <a:endParaRPr lang="fr-FR" sz="1000" b="0" baseline="3000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4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cript cole" panose="00000400000000000000" pitchFamily="2" charset="0"/>
                          <a:ea typeface="+mn-ea"/>
                          <a:cs typeface="+mn-cs"/>
                        </a:rPr>
                        <a:t>JUILLET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36990313"/>
                  </a:ext>
                </a:extLst>
              </a:tr>
              <a:tr h="904192"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6306358"/>
                  </a:ext>
                </a:extLst>
              </a:tr>
              <a:tr h="1175449"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08209919"/>
                  </a:ext>
                </a:extLst>
              </a:tr>
              <a:tr h="632934"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9510979"/>
                  </a:ext>
                </a:extLst>
              </a:tr>
              <a:tr h="1175449"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1001852"/>
                  </a:ext>
                </a:extLst>
              </a:tr>
            </a:tbl>
          </a:graphicData>
        </a:graphic>
      </p:graphicFrame>
      <p:pic>
        <p:nvPicPr>
          <p:cNvPr id="10" name="Image 9">
            <a:extLst>
              <a:ext uri="{FF2B5EF4-FFF2-40B4-BE49-F238E27FC236}">
                <a16:creationId xmlns:a16="http://schemas.microsoft.com/office/drawing/2014/main" id="{300E60EE-64E3-494C-B2A7-2D25D071926F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6400" y="2246897"/>
            <a:ext cx="772884" cy="792267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300E60EE-64E3-494C-B2A7-2D25D071926F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8000" y="2242800"/>
            <a:ext cx="772884" cy="792267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300E60EE-64E3-494C-B2A7-2D25D071926F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2800" y="2242799"/>
            <a:ext cx="772884" cy="792267"/>
          </a:xfrm>
          <a:prstGeom prst="rect">
            <a:avLst/>
          </a:prstGeom>
        </p:spPr>
      </p:pic>
      <p:pic>
        <p:nvPicPr>
          <p:cNvPr id="25" name="Image 24">
            <a:extLst>
              <a:ext uri="{FF2B5EF4-FFF2-40B4-BE49-F238E27FC236}">
                <a16:creationId xmlns:a16="http://schemas.microsoft.com/office/drawing/2014/main" id="{300E60EE-64E3-494C-B2A7-2D25D071926F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3200" y="2242800"/>
            <a:ext cx="772884" cy="792267"/>
          </a:xfrm>
          <a:prstGeom prst="rect">
            <a:avLst/>
          </a:prstGeom>
        </p:spPr>
      </p:pic>
      <p:pic>
        <p:nvPicPr>
          <p:cNvPr id="26" name="Image 25">
            <a:extLst>
              <a:ext uri="{FF2B5EF4-FFF2-40B4-BE49-F238E27FC236}">
                <a16:creationId xmlns:a16="http://schemas.microsoft.com/office/drawing/2014/main" id="{300E60EE-64E3-494C-B2A7-2D25D071926F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4800" y="2242800"/>
            <a:ext cx="772884" cy="792267"/>
          </a:xfrm>
          <a:prstGeom prst="rect">
            <a:avLst/>
          </a:prstGeom>
        </p:spPr>
      </p:pic>
      <p:pic>
        <p:nvPicPr>
          <p:cNvPr id="27" name="Image 26">
            <a:extLst>
              <a:ext uri="{FF2B5EF4-FFF2-40B4-BE49-F238E27FC236}">
                <a16:creationId xmlns:a16="http://schemas.microsoft.com/office/drawing/2014/main" id="{300E60EE-64E3-494C-B2A7-2D25D071926F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1200" y="2242800"/>
            <a:ext cx="772884" cy="792267"/>
          </a:xfrm>
          <a:prstGeom prst="rect">
            <a:avLst/>
          </a:prstGeom>
        </p:spPr>
      </p:pic>
      <p:pic>
        <p:nvPicPr>
          <p:cNvPr id="28" name="Image 27">
            <a:extLst>
              <a:ext uri="{FF2B5EF4-FFF2-40B4-BE49-F238E27FC236}">
                <a16:creationId xmlns:a16="http://schemas.microsoft.com/office/drawing/2014/main" id="{300E60EE-64E3-494C-B2A7-2D25D071926F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9600" y="2242799"/>
            <a:ext cx="772884" cy="792267"/>
          </a:xfrm>
          <a:prstGeom prst="rect">
            <a:avLst/>
          </a:prstGeom>
        </p:spPr>
      </p:pic>
      <p:pic>
        <p:nvPicPr>
          <p:cNvPr id="29" name="Image 28">
            <a:extLst>
              <a:ext uri="{FF2B5EF4-FFF2-40B4-BE49-F238E27FC236}">
                <a16:creationId xmlns:a16="http://schemas.microsoft.com/office/drawing/2014/main" id="{300E60EE-64E3-494C-B2A7-2D25D071926F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000" y="2242800"/>
            <a:ext cx="772884" cy="792267"/>
          </a:xfrm>
          <a:prstGeom prst="rect">
            <a:avLst/>
          </a:prstGeom>
        </p:spPr>
      </p:pic>
      <p:pic>
        <p:nvPicPr>
          <p:cNvPr id="30" name="Image 29">
            <a:extLst>
              <a:ext uri="{FF2B5EF4-FFF2-40B4-BE49-F238E27FC236}">
                <a16:creationId xmlns:a16="http://schemas.microsoft.com/office/drawing/2014/main" id="{300E60EE-64E3-494C-B2A7-2D25D071926F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1600" y="2242800"/>
            <a:ext cx="772884" cy="792267"/>
          </a:xfrm>
          <a:prstGeom prst="rect">
            <a:avLst/>
          </a:prstGeom>
        </p:spPr>
      </p:pic>
      <p:pic>
        <p:nvPicPr>
          <p:cNvPr id="24" name="Image 2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226" y="4205491"/>
            <a:ext cx="732495" cy="732495"/>
          </a:xfrm>
          <a:prstGeom prst="rect">
            <a:avLst/>
          </a:prstGeom>
        </p:spPr>
      </p:pic>
      <p:pic>
        <p:nvPicPr>
          <p:cNvPr id="31" name="Image 3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6932" y="4205491"/>
            <a:ext cx="732495" cy="732495"/>
          </a:xfrm>
          <a:prstGeom prst="rect">
            <a:avLst/>
          </a:prstGeom>
        </p:spPr>
      </p:pic>
      <p:pic>
        <p:nvPicPr>
          <p:cNvPr id="32" name="Image 3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4616" y="4223201"/>
            <a:ext cx="732495" cy="732495"/>
          </a:xfrm>
          <a:prstGeom prst="rect">
            <a:avLst/>
          </a:prstGeom>
        </p:spPr>
      </p:pic>
      <p:pic>
        <p:nvPicPr>
          <p:cNvPr id="33" name="Image 3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249" y="4223200"/>
            <a:ext cx="732495" cy="732495"/>
          </a:xfrm>
          <a:prstGeom prst="rect">
            <a:avLst/>
          </a:prstGeom>
        </p:spPr>
      </p:pic>
      <p:pic>
        <p:nvPicPr>
          <p:cNvPr id="34" name="Image 3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8984" y="4223200"/>
            <a:ext cx="732495" cy="732495"/>
          </a:xfrm>
          <a:prstGeom prst="rect">
            <a:avLst/>
          </a:prstGeom>
        </p:spPr>
      </p:pic>
      <p:pic>
        <p:nvPicPr>
          <p:cNvPr id="35" name="Image 3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1452" y="4223200"/>
            <a:ext cx="732495" cy="732495"/>
          </a:xfrm>
          <a:prstGeom prst="rect">
            <a:avLst/>
          </a:prstGeom>
        </p:spPr>
      </p:pic>
      <p:pic>
        <p:nvPicPr>
          <p:cNvPr id="36" name="Image 3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6258" y="4223200"/>
            <a:ext cx="732495" cy="732495"/>
          </a:xfrm>
          <a:prstGeom prst="rect">
            <a:avLst/>
          </a:prstGeom>
        </p:spPr>
      </p:pic>
      <p:pic>
        <p:nvPicPr>
          <p:cNvPr id="37" name="Image 3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1064" y="4223200"/>
            <a:ext cx="732495" cy="732495"/>
          </a:xfrm>
          <a:prstGeom prst="rect">
            <a:avLst/>
          </a:prstGeom>
        </p:spPr>
      </p:pic>
      <p:pic>
        <p:nvPicPr>
          <p:cNvPr id="38" name="Image 3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3189" y="4223199"/>
            <a:ext cx="732495" cy="7324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18989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>
            <a:extLst>
              <a:ext uri="{FF2B5EF4-FFF2-40B4-BE49-F238E27FC236}">
                <a16:creationId xmlns:a16="http://schemas.microsoft.com/office/drawing/2014/main" id="{DD48477E-A08B-4090-A6EA-CE1E0714615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88"/>
          <a:stretch/>
        </p:blipFill>
        <p:spPr>
          <a:xfrm>
            <a:off x="-2" y="0"/>
            <a:ext cx="9906002" cy="6858000"/>
          </a:xfrm>
          <a:prstGeom prst="rect">
            <a:avLst/>
          </a:prstGeom>
        </p:spPr>
      </p:pic>
      <p:sp>
        <p:nvSpPr>
          <p:cNvPr id="3" name="ZoneTexte 2"/>
          <p:cNvSpPr txBox="1"/>
          <p:nvPr/>
        </p:nvSpPr>
        <p:spPr>
          <a:xfrm>
            <a:off x="4010400" y="0"/>
            <a:ext cx="17814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600" dirty="0"/>
              <a:t>ETE</a:t>
            </a:r>
          </a:p>
        </p:txBody>
      </p:sp>
      <p:graphicFrame>
        <p:nvGraphicFramePr>
          <p:cNvPr id="4" name="Tableau 3">
            <a:extLst>
              <a:ext uri="{FF2B5EF4-FFF2-40B4-BE49-F238E27FC236}">
                <a16:creationId xmlns:a16="http://schemas.microsoft.com/office/drawing/2014/main" id="{FA647280-7F56-498C-8A6B-ECC8090D156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6869912"/>
              </p:ext>
            </p:extLst>
          </p:nvPr>
        </p:nvGraphicFramePr>
        <p:xfrm>
          <a:off x="0" y="1180800"/>
          <a:ext cx="9906003" cy="49225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00667">
                  <a:extLst>
                    <a:ext uri="{9D8B030D-6E8A-4147-A177-3AD203B41FA5}">
                      <a16:colId xmlns:a16="http://schemas.microsoft.com/office/drawing/2014/main" val="507919271"/>
                    </a:ext>
                  </a:extLst>
                </a:gridCol>
                <a:gridCol w="1100667">
                  <a:extLst>
                    <a:ext uri="{9D8B030D-6E8A-4147-A177-3AD203B41FA5}">
                      <a16:colId xmlns:a16="http://schemas.microsoft.com/office/drawing/2014/main" val="1666893321"/>
                    </a:ext>
                  </a:extLst>
                </a:gridCol>
                <a:gridCol w="1100667">
                  <a:extLst>
                    <a:ext uri="{9D8B030D-6E8A-4147-A177-3AD203B41FA5}">
                      <a16:colId xmlns:a16="http://schemas.microsoft.com/office/drawing/2014/main" val="8723330"/>
                    </a:ext>
                  </a:extLst>
                </a:gridCol>
                <a:gridCol w="1100667">
                  <a:extLst>
                    <a:ext uri="{9D8B030D-6E8A-4147-A177-3AD203B41FA5}">
                      <a16:colId xmlns:a16="http://schemas.microsoft.com/office/drawing/2014/main" val="1198666461"/>
                    </a:ext>
                  </a:extLst>
                </a:gridCol>
                <a:gridCol w="1100667">
                  <a:extLst>
                    <a:ext uri="{9D8B030D-6E8A-4147-A177-3AD203B41FA5}">
                      <a16:colId xmlns:a16="http://schemas.microsoft.com/office/drawing/2014/main" val="4242910037"/>
                    </a:ext>
                  </a:extLst>
                </a:gridCol>
                <a:gridCol w="1100667">
                  <a:extLst>
                    <a:ext uri="{9D8B030D-6E8A-4147-A177-3AD203B41FA5}">
                      <a16:colId xmlns:a16="http://schemas.microsoft.com/office/drawing/2014/main" val="3828873470"/>
                    </a:ext>
                  </a:extLst>
                </a:gridCol>
                <a:gridCol w="1100667">
                  <a:extLst>
                    <a:ext uri="{9D8B030D-6E8A-4147-A177-3AD203B41FA5}">
                      <a16:colId xmlns:a16="http://schemas.microsoft.com/office/drawing/2014/main" val="352351419"/>
                    </a:ext>
                  </a:extLst>
                </a:gridCol>
                <a:gridCol w="1100667">
                  <a:extLst>
                    <a:ext uri="{9D8B030D-6E8A-4147-A177-3AD203B41FA5}">
                      <a16:colId xmlns:a16="http://schemas.microsoft.com/office/drawing/2014/main" val="2122472642"/>
                    </a:ext>
                  </a:extLst>
                </a:gridCol>
                <a:gridCol w="1100667">
                  <a:extLst>
                    <a:ext uri="{9D8B030D-6E8A-4147-A177-3AD203B41FA5}">
                      <a16:colId xmlns:a16="http://schemas.microsoft.com/office/drawing/2014/main" val="2718243976"/>
                    </a:ext>
                  </a:extLst>
                </a:gridCol>
              </a:tblGrid>
              <a:tr h="10080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MERCREDI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500" b="0" kern="120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28</a:t>
                      </a:r>
                      <a:endParaRPr lang="fr-FR" sz="2500" b="0" kern="120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kern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JUILLET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fr-FR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Script cole" panose="00000400000000000000" pitchFamily="2" charset="0"/>
                          <a:ea typeface="+mn-ea"/>
                          <a:cs typeface="+mn-cs"/>
                        </a:rPr>
                        <a:t>JEUDI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fr-FR" sz="25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cript cole" panose="00000400000000000000" pitchFamily="2" charset="0"/>
                          <a:ea typeface="+mn-ea"/>
                          <a:cs typeface="+mn-cs"/>
                        </a:rPr>
                        <a:t>29</a:t>
                      </a:r>
                      <a:endParaRPr kumimoji="0" lang="fr-FR" sz="2500" b="0" i="0" u="none" strike="noStrike" kern="1200" cap="none" spc="0" normalizeH="0" baseline="3000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Script cole" panose="00000400000000000000" pitchFamily="2" charset="0"/>
                        <a:ea typeface="+mn-ea"/>
                        <a:cs typeface="+mn-cs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kern="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+mn-ea"/>
                        </a:rPr>
                        <a:t>JUILLET</a:t>
                      </a:r>
                      <a:endParaRPr lang="fr-FR" sz="14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fr-FR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Script cole" panose="00000400000000000000" pitchFamily="2" charset="0"/>
                          <a:ea typeface="+mn-ea"/>
                          <a:cs typeface="+mn-cs"/>
                        </a:rPr>
                        <a:t>VENDREDI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fr-FR" sz="25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cript cole" panose="00000400000000000000" pitchFamily="2" charset="0"/>
                          <a:ea typeface="+mn-ea"/>
                          <a:cs typeface="+mn-cs"/>
                        </a:rPr>
                        <a:t>30</a:t>
                      </a:r>
                      <a:endParaRPr kumimoji="0" lang="fr-FR" sz="25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Script cole" panose="00000400000000000000" pitchFamily="2" charset="0"/>
                        <a:ea typeface="+mn-ea"/>
                        <a:cs typeface="+mn-cs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kern="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+mn-ea"/>
                        </a:rPr>
                        <a:t>JUILLET</a:t>
                      </a:r>
                      <a:endParaRPr lang="fr-FR" sz="14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SAMEDI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500" b="0" cap="none" baseline="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Times New Roman" panose="02020603050405020304" pitchFamily="18" charset="0"/>
                        </a:rPr>
                        <a:t>31</a:t>
                      </a:r>
                      <a:endParaRPr lang="fr-FR" sz="1000" b="0" cap="none" baseline="3000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kern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+mn-ea"/>
                        </a:rPr>
                        <a:t>AOÛT</a:t>
                      </a:r>
                      <a:endParaRPr lang="fr-FR" sz="14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kern="120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DIMANCHE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500" b="0" kern="120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1</a:t>
                      </a:r>
                      <a:endParaRPr lang="fr-FR" sz="2500" b="0" kern="120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kern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+mn-ea"/>
                        </a:rPr>
                        <a:t>AOÛT</a:t>
                      </a:r>
                      <a:endParaRPr lang="fr-FR" sz="14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LUNDI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500" b="0" baseline="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Times New Roman" panose="02020603050405020304" pitchFamily="18" charset="0"/>
                        </a:rPr>
                        <a:t>2</a:t>
                      </a:r>
                      <a:endParaRPr lang="fr-FR" sz="2500" b="1" baseline="3000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kern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+mn-ea"/>
                        </a:rPr>
                        <a:t>AOÛT</a:t>
                      </a:r>
                      <a:endParaRPr lang="fr-FR" sz="14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MARDI 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fr-FR" sz="25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Script cole" panose="00000400000000000000" pitchFamily="2" charset="0"/>
                          <a:ea typeface="+mn-ea"/>
                          <a:cs typeface="+mn-cs"/>
                        </a:rPr>
                        <a:t>3</a:t>
                      </a:r>
                      <a:endParaRPr kumimoji="0" lang="fr-FR" sz="2500" b="0" i="0" u="none" strike="noStrike" kern="1200" cap="none" spc="0" normalizeH="0" baseline="3000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Script cole" panose="00000400000000000000" pitchFamily="2" charset="0"/>
                        <a:ea typeface="+mn-ea"/>
                        <a:cs typeface="+mn-cs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kern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+mn-ea"/>
                        </a:rPr>
                        <a:t>AOÛT</a:t>
                      </a:r>
                      <a:endParaRPr lang="fr-FR" sz="14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fr-FR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Script cole" panose="00000400000000000000" pitchFamily="2" charset="0"/>
                          <a:ea typeface="+mn-ea"/>
                          <a:cs typeface="+mn-cs"/>
                        </a:rPr>
                        <a:t>MERCREDI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fr-FR" sz="25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Script cole" panose="00000400000000000000" pitchFamily="2" charset="0"/>
                          <a:ea typeface="+mn-ea"/>
                          <a:cs typeface="+mn-cs"/>
                        </a:rPr>
                        <a:t>4</a:t>
                      </a:r>
                      <a:endParaRPr kumimoji="0" lang="fr-FR" sz="14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Script cole" panose="00000400000000000000" pitchFamily="2" charset="0"/>
                        <a:ea typeface="+mn-ea"/>
                        <a:cs typeface="+mn-cs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kern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+mn-ea"/>
                        </a:rPr>
                        <a:t>AOÛT</a:t>
                      </a:r>
                      <a:endParaRPr lang="fr-FR" sz="14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baseline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+mn-ea"/>
                        </a:rPr>
                        <a:t>JEUDI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500" b="0" baseline="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Times New Roman" panose="02020603050405020304" pitchFamily="18" charset="0"/>
                        </a:rPr>
                        <a:t>5</a:t>
                      </a:r>
                      <a:endParaRPr lang="fr-FR" sz="1000" b="0" baseline="3000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kern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+mn-ea"/>
                        </a:rPr>
                        <a:t>AOÛT</a:t>
                      </a:r>
                      <a:endParaRPr lang="fr-FR" sz="14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36990313"/>
                  </a:ext>
                </a:extLst>
              </a:tr>
              <a:tr h="904192"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6306358"/>
                  </a:ext>
                </a:extLst>
              </a:tr>
              <a:tr h="1175449"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08209919"/>
                  </a:ext>
                </a:extLst>
              </a:tr>
              <a:tr h="632934"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9510979"/>
                  </a:ext>
                </a:extLst>
              </a:tr>
              <a:tr h="1175449"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1001852"/>
                  </a:ext>
                </a:extLst>
              </a:tr>
            </a:tbl>
          </a:graphicData>
        </a:graphic>
      </p:graphicFrame>
      <p:pic>
        <p:nvPicPr>
          <p:cNvPr id="10" name="Image 9">
            <a:extLst>
              <a:ext uri="{FF2B5EF4-FFF2-40B4-BE49-F238E27FC236}">
                <a16:creationId xmlns:a16="http://schemas.microsoft.com/office/drawing/2014/main" id="{300E60EE-64E3-494C-B2A7-2D25D071926F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6400" y="2246897"/>
            <a:ext cx="772884" cy="792267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300E60EE-64E3-494C-B2A7-2D25D071926F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8000" y="2242800"/>
            <a:ext cx="772884" cy="792267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300E60EE-64E3-494C-B2A7-2D25D071926F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2800" y="2242799"/>
            <a:ext cx="772884" cy="792267"/>
          </a:xfrm>
          <a:prstGeom prst="rect">
            <a:avLst/>
          </a:prstGeom>
        </p:spPr>
      </p:pic>
      <p:pic>
        <p:nvPicPr>
          <p:cNvPr id="25" name="Image 24">
            <a:extLst>
              <a:ext uri="{FF2B5EF4-FFF2-40B4-BE49-F238E27FC236}">
                <a16:creationId xmlns:a16="http://schemas.microsoft.com/office/drawing/2014/main" id="{300E60EE-64E3-494C-B2A7-2D25D071926F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3200" y="2242800"/>
            <a:ext cx="772884" cy="792267"/>
          </a:xfrm>
          <a:prstGeom prst="rect">
            <a:avLst/>
          </a:prstGeom>
        </p:spPr>
      </p:pic>
      <p:pic>
        <p:nvPicPr>
          <p:cNvPr id="26" name="Image 25">
            <a:extLst>
              <a:ext uri="{FF2B5EF4-FFF2-40B4-BE49-F238E27FC236}">
                <a16:creationId xmlns:a16="http://schemas.microsoft.com/office/drawing/2014/main" id="{300E60EE-64E3-494C-B2A7-2D25D071926F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4800" y="2242800"/>
            <a:ext cx="772884" cy="792267"/>
          </a:xfrm>
          <a:prstGeom prst="rect">
            <a:avLst/>
          </a:prstGeom>
        </p:spPr>
      </p:pic>
      <p:pic>
        <p:nvPicPr>
          <p:cNvPr id="27" name="Image 26">
            <a:extLst>
              <a:ext uri="{FF2B5EF4-FFF2-40B4-BE49-F238E27FC236}">
                <a16:creationId xmlns:a16="http://schemas.microsoft.com/office/drawing/2014/main" id="{300E60EE-64E3-494C-B2A7-2D25D071926F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1200" y="2242800"/>
            <a:ext cx="772884" cy="792267"/>
          </a:xfrm>
          <a:prstGeom prst="rect">
            <a:avLst/>
          </a:prstGeom>
        </p:spPr>
      </p:pic>
      <p:pic>
        <p:nvPicPr>
          <p:cNvPr id="28" name="Image 27">
            <a:extLst>
              <a:ext uri="{FF2B5EF4-FFF2-40B4-BE49-F238E27FC236}">
                <a16:creationId xmlns:a16="http://schemas.microsoft.com/office/drawing/2014/main" id="{300E60EE-64E3-494C-B2A7-2D25D071926F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9600" y="2242799"/>
            <a:ext cx="772884" cy="792267"/>
          </a:xfrm>
          <a:prstGeom prst="rect">
            <a:avLst/>
          </a:prstGeom>
        </p:spPr>
      </p:pic>
      <p:pic>
        <p:nvPicPr>
          <p:cNvPr id="29" name="Image 28">
            <a:extLst>
              <a:ext uri="{FF2B5EF4-FFF2-40B4-BE49-F238E27FC236}">
                <a16:creationId xmlns:a16="http://schemas.microsoft.com/office/drawing/2014/main" id="{300E60EE-64E3-494C-B2A7-2D25D071926F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000" y="2242800"/>
            <a:ext cx="772884" cy="792267"/>
          </a:xfrm>
          <a:prstGeom prst="rect">
            <a:avLst/>
          </a:prstGeom>
        </p:spPr>
      </p:pic>
      <p:pic>
        <p:nvPicPr>
          <p:cNvPr id="30" name="Image 29">
            <a:extLst>
              <a:ext uri="{FF2B5EF4-FFF2-40B4-BE49-F238E27FC236}">
                <a16:creationId xmlns:a16="http://schemas.microsoft.com/office/drawing/2014/main" id="{300E60EE-64E3-494C-B2A7-2D25D071926F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1600" y="2242800"/>
            <a:ext cx="772884" cy="792267"/>
          </a:xfrm>
          <a:prstGeom prst="rect">
            <a:avLst/>
          </a:prstGeom>
        </p:spPr>
      </p:pic>
      <p:pic>
        <p:nvPicPr>
          <p:cNvPr id="24" name="Image 2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226" y="4205491"/>
            <a:ext cx="732495" cy="732495"/>
          </a:xfrm>
          <a:prstGeom prst="rect">
            <a:avLst/>
          </a:prstGeom>
        </p:spPr>
      </p:pic>
      <p:pic>
        <p:nvPicPr>
          <p:cNvPr id="31" name="Image 3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6932" y="4205491"/>
            <a:ext cx="732495" cy="732495"/>
          </a:xfrm>
          <a:prstGeom prst="rect">
            <a:avLst/>
          </a:prstGeom>
        </p:spPr>
      </p:pic>
      <p:pic>
        <p:nvPicPr>
          <p:cNvPr id="32" name="Image 3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4616" y="4223201"/>
            <a:ext cx="732495" cy="732495"/>
          </a:xfrm>
          <a:prstGeom prst="rect">
            <a:avLst/>
          </a:prstGeom>
        </p:spPr>
      </p:pic>
      <p:pic>
        <p:nvPicPr>
          <p:cNvPr id="33" name="Image 3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249" y="4223200"/>
            <a:ext cx="732495" cy="732495"/>
          </a:xfrm>
          <a:prstGeom prst="rect">
            <a:avLst/>
          </a:prstGeom>
        </p:spPr>
      </p:pic>
      <p:pic>
        <p:nvPicPr>
          <p:cNvPr id="34" name="Image 3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8984" y="4223200"/>
            <a:ext cx="732495" cy="732495"/>
          </a:xfrm>
          <a:prstGeom prst="rect">
            <a:avLst/>
          </a:prstGeom>
        </p:spPr>
      </p:pic>
      <p:pic>
        <p:nvPicPr>
          <p:cNvPr id="35" name="Image 3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1452" y="4223200"/>
            <a:ext cx="732495" cy="732495"/>
          </a:xfrm>
          <a:prstGeom prst="rect">
            <a:avLst/>
          </a:prstGeom>
        </p:spPr>
      </p:pic>
      <p:pic>
        <p:nvPicPr>
          <p:cNvPr id="36" name="Image 3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6258" y="4223200"/>
            <a:ext cx="732495" cy="732495"/>
          </a:xfrm>
          <a:prstGeom prst="rect">
            <a:avLst/>
          </a:prstGeom>
        </p:spPr>
      </p:pic>
      <p:pic>
        <p:nvPicPr>
          <p:cNvPr id="37" name="Image 3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1064" y="4223200"/>
            <a:ext cx="732495" cy="732495"/>
          </a:xfrm>
          <a:prstGeom prst="rect">
            <a:avLst/>
          </a:prstGeom>
        </p:spPr>
      </p:pic>
      <p:pic>
        <p:nvPicPr>
          <p:cNvPr id="38" name="Image 3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3189" y="4223199"/>
            <a:ext cx="732495" cy="7324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620821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>
            <a:extLst>
              <a:ext uri="{FF2B5EF4-FFF2-40B4-BE49-F238E27FC236}">
                <a16:creationId xmlns:a16="http://schemas.microsoft.com/office/drawing/2014/main" id="{DD48477E-A08B-4090-A6EA-CE1E0714615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88"/>
          <a:stretch/>
        </p:blipFill>
        <p:spPr>
          <a:xfrm>
            <a:off x="-2" y="0"/>
            <a:ext cx="9906002" cy="6858000"/>
          </a:xfrm>
          <a:prstGeom prst="rect">
            <a:avLst/>
          </a:prstGeom>
        </p:spPr>
      </p:pic>
      <p:sp>
        <p:nvSpPr>
          <p:cNvPr id="3" name="ZoneTexte 2"/>
          <p:cNvSpPr txBox="1"/>
          <p:nvPr/>
        </p:nvSpPr>
        <p:spPr>
          <a:xfrm>
            <a:off x="4075714" y="0"/>
            <a:ext cx="17814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600" dirty="0"/>
              <a:t>ETE</a:t>
            </a:r>
          </a:p>
        </p:txBody>
      </p:sp>
      <p:graphicFrame>
        <p:nvGraphicFramePr>
          <p:cNvPr id="4" name="Tableau 3">
            <a:extLst>
              <a:ext uri="{FF2B5EF4-FFF2-40B4-BE49-F238E27FC236}">
                <a16:creationId xmlns:a16="http://schemas.microsoft.com/office/drawing/2014/main" id="{FA647280-7F56-498C-8A6B-ECC8090D156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4297095"/>
              </p:ext>
            </p:extLst>
          </p:nvPr>
        </p:nvGraphicFramePr>
        <p:xfrm>
          <a:off x="0" y="1180800"/>
          <a:ext cx="9906003" cy="49225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00667">
                  <a:extLst>
                    <a:ext uri="{9D8B030D-6E8A-4147-A177-3AD203B41FA5}">
                      <a16:colId xmlns:a16="http://schemas.microsoft.com/office/drawing/2014/main" val="507919271"/>
                    </a:ext>
                  </a:extLst>
                </a:gridCol>
                <a:gridCol w="1100667">
                  <a:extLst>
                    <a:ext uri="{9D8B030D-6E8A-4147-A177-3AD203B41FA5}">
                      <a16:colId xmlns:a16="http://schemas.microsoft.com/office/drawing/2014/main" val="1666893321"/>
                    </a:ext>
                  </a:extLst>
                </a:gridCol>
                <a:gridCol w="1100667">
                  <a:extLst>
                    <a:ext uri="{9D8B030D-6E8A-4147-A177-3AD203B41FA5}">
                      <a16:colId xmlns:a16="http://schemas.microsoft.com/office/drawing/2014/main" val="8723330"/>
                    </a:ext>
                  </a:extLst>
                </a:gridCol>
                <a:gridCol w="1100667">
                  <a:extLst>
                    <a:ext uri="{9D8B030D-6E8A-4147-A177-3AD203B41FA5}">
                      <a16:colId xmlns:a16="http://schemas.microsoft.com/office/drawing/2014/main" val="1198666461"/>
                    </a:ext>
                  </a:extLst>
                </a:gridCol>
                <a:gridCol w="1100667">
                  <a:extLst>
                    <a:ext uri="{9D8B030D-6E8A-4147-A177-3AD203B41FA5}">
                      <a16:colId xmlns:a16="http://schemas.microsoft.com/office/drawing/2014/main" val="4242910037"/>
                    </a:ext>
                  </a:extLst>
                </a:gridCol>
                <a:gridCol w="1100667">
                  <a:extLst>
                    <a:ext uri="{9D8B030D-6E8A-4147-A177-3AD203B41FA5}">
                      <a16:colId xmlns:a16="http://schemas.microsoft.com/office/drawing/2014/main" val="3828873470"/>
                    </a:ext>
                  </a:extLst>
                </a:gridCol>
                <a:gridCol w="1100667">
                  <a:extLst>
                    <a:ext uri="{9D8B030D-6E8A-4147-A177-3AD203B41FA5}">
                      <a16:colId xmlns:a16="http://schemas.microsoft.com/office/drawing/2014/main" val="352351419"/>
                    </a:ext>
                  </a:extLst>
                </a:gridCol>
                <a:gridCol w="1100667">
                  <a:extLst>
                    <a:ext uri="{9D8B030D-6E8A-4147-A177-3AD203B41FA5}">
                      <a16:colId xmlns:a16="http://schemas.microsoft.com/office/drawing/2014/main" val="2122472642"/>
                    </a:ext>
                  </a:extLst>
                </a:gridCol>
                <a:gridCol w="1100667">
                  <a:extLst>
                    <a:ext uri="{9D8B030D-6E8A-4147-A177-3AD203B41FA5}">
                      <a16:colId xmlns:a16="http://schemas.microsoft.com/office/drawing/2014/main" val="2718243976"/>
                    </a:ext>
                  </a:extLst>
                </a:gridCol>
              </a:tblGrid>
              <a:tr h="10080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VENDREDI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500" b="0" kern="120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6</a:t>
                      </a:r>
                      <a:endParaRPr lang="fr-FR" sz="2500" b="0" kern="120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="0" kern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+mn-ea"/>
                        </a:rPr>
                        <a:t>AOÛT</a:t>
                      </a:r>
                      <a:endParaRPr lang="fr-FR" sz="14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fr-FR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Script cole" panose="00000400000000000000" pitchFamily="2" charset="0"/>
                          <a:ea typeface="+mn-ea"/>
                          <a:cs typeface="+mn-cs"/>
                        </a:rPr>
                        <a:t>SAMEDI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fr-FR" sz="25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cript cole" panose="00000400000000000000" pitchFamily="2" charset="0"/>
                          <a:ea typeface="+mn-ea"/>
                          <a:cs typeface="+mn-cs"/>
                        </a:rPr>
                        <a:t>7</a:t>
                      </a:r>
                      <a:endParaRPr kumimoji="0" lang="fr-FR" sz="2500" b="0" i="0" u="none" strike="noStrike" kern="1200" cap="none" spc="0" normalizeH="0" baseline="3000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Script cole" panose="00000400000000000000" pitchFamily="2" charset="0"/>
                        <a:ea typeface="+mn-ea"/>
                        <a:cs typeface="+mn-cs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kern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+mn-ea"/>
                        </a:rPr>
                        <a:t>AOÛT</a:t>
                      </a:r>
                      <a:endParaRPr lang="fr-FR" sz="14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fr-FR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Script cole" panose="00000400000000000000" pitchFamily="2" charset="0"/>
                          <a:ea typeface="+mn-ea"/>
                          <a:cs typeface="+mn-cs"/>
                        </a:rPr>
                        <a:t>DIMANCHE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fr-FR" sz="25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cript cole" panose="00000400000000000000" pitchFamily="2" charset="0"/>
                          <a:ea typeface="+mn-ea"/>
                          <a:cs typeface="+mn-cs"/>
                        </a:rPr>
                        <a:t>8</a:t>
                      </a:r>
                      <a:endParaRPr kumimoji="0" lang="fr-FR" sz="25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Script cole" panose="00000400000000000000" pitchFamily="2" charset="0"/>
                        <a:ea typeface="+mn-ea"/>
                        <a:cs typeface="+mn-cs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kern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+mn-ea"/>
                        </a:rPr>
                        <a:t>AOÛT</a:t>
                      </a:r>
                      <a:endParaRPr lang="fr-FR" sz="14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LUNDI</a:t>
                      </a:r>
                      <a:endParaRPr lang="fr-FR" sz="14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500" b="0" cap="none" baseline="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Times New Roman" panose="02020603050405020304" pitchFamily="18" charset="0"/>
                        </a:rPr>
                        <a:t>9</a:t>
                      </a:r>
                      <a:endParaRPr lang="fr-FR" sz="1000" b="0" cap="none" baseline="3000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kern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+mn-ea"/>
                        </a:rPr>
                        <a:t>AOÛT</a:t>
                      </a:r>
                      <a:endParaRPr lang="fr-FR" sz="14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kern="120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MARDI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500" b="0" kern="120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10</a:t>
                      </a:r>
                      <a:endParaRPr lang="fr-FR" sz="2500" b="0" kern="120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kern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+mn-ea"/>
                        </a:rPr>
                        <a:t>AOÛT</a:t>
                      </a:r>
                      <a:endParaRPr lang="fr-FR" sz="14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MERCREDI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500" b="0" baseline="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Times New Roman" panose="02020603050405020304" pitchFamily="18" charset="0"/>
                        </a:rPr>
                        <a:t>11</a:t>
                      </a:r>
                      <a:endParaRPr lang="fr-FR" sz="2500" b="1" baseline="3000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kern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+mn-ea"/>
                        </a:rPr>
                        <a:t>AOÛT</a:t>
                      </a:r>
                      <a:endParaRPr lang="fr-FR" sz="14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JEUDI 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fr-FR" sz="25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Script cole" panose="00000400000000000000" pitchFamily="2" charset="0"/>
                          <a:ea typeface="+mn-ea"/>
                          <a:cs typeface="+mn-cs"/>
                        </a:rPr>
                        <a:t>12</a:t>
                      </a:r>
                      <a:endParaRPr kumimoji="0" lang="fr-FR" sz="2500" b="0" i="0" u="none" strike="noStrike" kern="1200" cap="none" spc="0" normalizeH="0" baseline="3000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Script cole" panose="00000400000000000000" pitchFamily="2" charset="0"/>
                        <a:ea typeface="+mn-ea"/>
                        <a:cs typeface="+mn-cs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kern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+mn-ea"/>
                        </a:rPr>
                        <a:t>AOÛT</a:t>
                      </a:r>
                      <a:endParaRPr lang="fr-FR" sz="14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fr-FR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Script cole" panose="00000400000000000000" pitchFamily="2" charset="0"/>
                          <a:ea typeface="+mn-ea"/>
                          <a:cs typeface="+mn-cs"/>
                        </a:rPr>
                        <a:t>VENDREDI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fr-FR" sz="25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Script cole" panose="00000400000000000000" pitchFamily="2" charset="0"/>
                          <a:ea typeface="+mn-ea"/>
                          <a:cs typeface="+mn-cs"/>
                        </a:rPr>
                        <a:t>13</a:t>
                      </a:r>
                      <a:endParaRPr kumimoji="0" lang="fr-FR" sz="14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Script cole" panose="00000400000000000000" pitchFamily="2" charset="0"/>
                        <a:ea typeface="+mn-ea"/>
                        <a:cs typeface="+mn-cs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kern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+mn-ea"/>
                        </a:rPr>
                        <a:t>AOÛT</a:t>
                      </a:r>
                      <a:endParaRPr lang="fr-FR" sz="14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baseline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+mn-ea"/>
                        </a:rPr>
                        <a:t>SAMEDI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500" b="0" baseline="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Times New Roman" panose="02020603050405020304" pitchFamily="18" charset="0"/>
                        </a:rPr>
                        <a:t>14</a:t>
                      </a:r>
                      <a:endParaRPr lang="fr-FR" sz="1000" b="0" baseline="3000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kern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+mn-ea"/>
                        </a:rPr>
                        <a:t>AOÛT</a:t>
                      </a:r>
                      <a:endParaRPr lang="fr-FR" sz="14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36990313"/>
                  </a:ext>
                </a:extLst>
              </a:tr>
              <a:tr h="904192"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6306358"/>
                  </a:ext>
                </a:extLst>
              </a:tr>
              <a:tr h="1175449"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08209919"/>
                  </a:ext>
                </a:extLst>
              </a:tr>
              <a:tr h="632934"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9510979"/>
                  </a:ext>
                </a:extLst>
              </a:tr>
              <a:tr h="1175449"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1001852"/>
                  </a:ext>
                </a:extLst>
              </a:tr>
            </a:tbl>
          </a:graphicData>
        </a:graphic>
      </p:graphicFrame>
      <p:pic>
        <p:nvPicPr>
          <p:cNvPr id="10" name="Image 9">
            <a:extLst>
              <a:ext uri="{FF2B5EF4-FFF2-40B4-BE49-F238E27FC236}">
                <a16:creationId xmlns:a16="http://schemas.microsoft.com/office/drawing/2014/main" id="{300E60EE-64E3-494C-B2A7-2D25D071926F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6400" y="2246897"/>
            <a:ext cx="772884" cy="792267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300E60EE-64E3-494C-B2A7-2D25D071926F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8000" y="2242800"/>
            <a:ext cx="772884" cy="792267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300E60EE-64E3-494C-B2A7-2D25D071926F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2800" y="2242799"/>
            <a:ext cx="772884" cy="792267"/>
          </a:xfrm>
          <a:prstGeom prst="rect">
            <a:avLst/>
          </a:prstGeom>
        </p:spPr>
      </p:pic>
      <p:pic>
        <p:nvPicPr>
          <p:cNvPr id="25" name="Image 24">
            <a:extLst>
              <a:ext uri="{FF2B5EF4-FFF2-40B4-BE49-F238E27FC236}">
                <a16:creationId xmlns:a16="http://schemas.microsoft.com/office/drawing/2014/main" id="{300E60EE-64E3-494C-B2A7-2D25D071926F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3200" y="2242800"/>
            <a:ext cx="772884" cy="792267"/>
          </a:xfrm>
          <a:prstGeom prst="rect">
            <a:avLst/>
          </a:prstGeom>
        </p:spPr>
      </p:pic>
      <p:pic>
        <p:nvPicPr>
          <p:cNvPr id="26" name="Image 25">
            <a:extLst>
              <a:ext uri="{FF2B5EF4-FFF2-40B4-BE49-F238E27FC236}">
                <a16:creationId xmlns:a16="http://schemas.microsoft.com/office/drawing/2014/main" id="{300E60EE-64E3-494C-B2A7-2D25D071926F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4800" y="2242800"/>
            <a:ext cx="772884" cy="792267"/>
          </a:xfrm>
          <a:prstGeom prst="rect">
            <a:avLst/>
          </a:prstGeom>
        </p:spPr>
      </p:pic>
      <p:pic>
        <p:nvPicPr>
          <p:cNvPr id="27" name="Image 26">
            <a:extLst>
              <a:ext uri="{FF2B5EF4-FFF2-40B4-BE49-F238E27FC236}">
                <a16:creationId xmlns:a16="http://schemas.microsoft.com/office/drawing/2014/main" id="{300E60EE-64E3-494C-B2A7-2D25D071926F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1200" y="2242800"/>
            <a:ext cx="772884" cy="792267"/>
          </a:xfrm>
          <a:prstGeom prst="rect">
            <a:avLst/>
          </a:prstGeom>
        </p:spPr>
      </p:pic>
      <p:pic>
        <p:nvPicPr>
          <p:cNvPr id="28" name="Image 27">
            <a:extLst>
              <a:ext uri="{FF2B5EF4-FFF2-40B4-BE49-F238E27FC236}">
                <a16:creationId xmlns:a16="http://schemas.microsoft.com/office/drawing/2014/main" id="{300E60EE-64E3-494C-B2A7-2D25D071926F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9600" y="2242799"/>
            <a:ext cx="772884" cy="792267"/>
          </a:xfrm>
          <a:prstGeom prst="rect">
            <a:avLst/>
          </a:prstGeom>
        </p:spPr>
      </p:pic>
      <p:pic>
        <p:nvPicPr>
          <p:cNvPr id="29" name="Image 28">
            <a:extLst>
              <a:ext uri="{FF2B5EF4-FFF2-40B4-BE49-F238E27FC236}">
                <a16:creationId xmlns:a16="http://schemas.microsoft.com/office/drawing/2014/main" id="{300E60EE-64E3-494C-B2A7-2D25D071926F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000" y="2242800"/>
            <a:ext cx="772884" cy="792267"/>
          </a:xfrm>
          <a:prstGeom prst="rect">
            <a:avLst/>
          </a:prstGeom>
        </p:spPr>
      </p:pic>
      <p:pic>
        <p:nvPicPr>
          <p:cNvPr id="30" name="Image 29">
            <a:extLst>
              <a:ext uri="{FF2B5EF4-FFF2-40B4-BE49-F238E27FC236}">
                <a16:creationId xmlns:a16="http://schemas.microsoft.com/office/drawing/2014/main" id="{300E60EE-64E3-494C-B2A7-2D25D071926F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1600" y="2242800"/>
            <a:ext cx="772884" cy="792267"/>
          </a:xfrm>
          <a:prstGeom prst="rect">
            <a:avLst/>
          </a:prstGeom>
        </p:spPr>
      </p:pic>
      <p:pic>
        <p:nvPicPr>
          <p:cNvPr id="24" name="Image 2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226" y="4205491"/>
            <a:ext cx="732495" cy="732495"/>
          </a:xfrm>
          <a:prstGeom prst="rect">
            <a:avLst/>
          </a:prstGeom>
        </p:spPr>
      </p:pic>
      <p:pic>
        <p:nvPicPr>
          <p:cNvPr id="31" name="Image 3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6932" y="4205491"/>
            <a:ext cx="732495" cy="732495"/>
          </a:xfrm>
          <a:prstGeom prst="rect">
            <a:avLst/>
          </a:prstGeom>
        </p:spPr>
      </p:pic>
      <p:pic>
        <p:nvPicPr>
          <p:cNvPr id="32" name="Image 3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4616" y="4223201"/>
            <a:ext cx="732495" cy="732495"/>
          </a:xfrm>
          <a:prstGeom prst="rect">
            <a:avLst/>
          </a:prstGeom>
        </p:spPr>
      </p:pic>
      <p:pic>
        <p:nvPicPr>
          <p:cNvPr id="33" name="Image 3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249" y="4223200"/>
            <a:ext cx="732495" cy="732495"/>
          </a:xfrm>
          <a:prstGeom prst="rect">
            <a:avLst/>
          </a:prstGeom>
        </p:spPr>
      </p:pic>
      <p:pic>
        <p:nvPicPr>
          <p:cNvPr id="34" name="Image 3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8984" y="4223200"/>
            <a:ext cx="732495" cy="732495"/>
          </a:xfrm>
          <a:prstGeom prst="rect">
            <a:avLst/>
          </a:prstGeom>
        </p:spPr>
      </p:pic>
      <p:pic>
        <p:nvPicPr>
          <p:cNvPr id="35" name="Image 3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1452" y="4223200"/>
            <a:ext cx="732495" cy="732495"/>
          </a:xfrm>
          <a:prstGeom prst="rect">
            <a:avLst/>
          </a:prstGeom>
        </p:spPr>
      </p:pic>
      <p:pic>
        <p:nvPicPr>
          <p:cNvPr id="36" name="Image 3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6258" y="4223200"/>
            <a:ext cx="732495" cy="732495"/>
          </a:xfrm>
          <a:prstGeom prst="rect">
            <a:avLst/>
          </a:prstGeom>
        </p:spPr>
      </p:pic>
      <p:pic>
        <p:nvPicPr>
          <p:cNvPr id="37" name="Image 3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1064" y="4223200"/>
            <a:ext cx="732495" cy="732495"/>
          </a:xfrm>
          <a:prstGeom prst="rect">
            <a:avLst/>
          </a:prstGeom>
        </p:spPr>
      </p:pic>
      <p:pic>
        <p:nvPicPr>
          <p:cNvPr id="38" name="Image 3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3189" y="4223199"/>
            <a:ext cx="732495" cy="7324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425843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>
            <a:extLst>
              <a:ext uri="{FF2B5EF4-FFF2-40B4-BE49-F238E27FC236}">
                <a16:creationId xmlns:a16="http://schemas.microsoft.com/office/drawing/2014/main" id="{DD48477E-A08B-4090-A6EA-CE1E0714615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88"/>
          <a:stretch/>
        </p:blipFill>
        <p:spPr>
          <a:xfrm>
            <a:off x="-2" y="0"/>
            <a:ext cx="9906002" cy="6858000"/>
          </a:xfrm>
          <a:prstGeom prst="rect">
            <a:avLst/>
          </a:prstGeom>
        </p:spPr>
      </p:pic>
      <p:sp>
        <p:nvSpPr>
          <p:cNvPr id="3" name="ZoneTexte 2"/>
          <p:cNvSpPr txBox="1"/>
          <p:nvPr/>
        </p:nvSpPr>
        <p:spPr>
          <a:xfrm>
            <a:off x="4010400" y="0"/>
            <a:ext cx="17814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600" dirty="0"/>
              <a:t>ETE</a:t>
            </a:r>
          </a:p>
        </p:txBody>
      </p:sp>
      <p:graphicFrame>
        <p:nvGraphicFramePr>
          <p:cNvPr id="4" name="Tableau 3">
            <a:extLst>
              <a:ext uri="{FF2B5EF4-FFF2-40B4-BE49-F238E27FC236}">
                <a16:creationId xmlns:a16="http://schemas.microsoft.com/office/drawing/2014/main" id="{FA647280-7F56-498C-8A6B-ECC8090D156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8980679"/>
              </p:ext>
            </p:extLst>
          </p:nvPr>
        </p:nvGraphicFramePr>
        <p:xfrm>
          <a:off x="0" y="1180800"/>
          <a:ext cx="9906003" cy="49225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00667">
                  <a:extLst>
                    <a:ext uri="{9D8B030D-6E8A-4147-A177-3AD203B41FA5}">
                      <a16:colId xmlns:a16="http://schemas.microsoft.com/office/drawing/2014/main" val="507919271"/>
                    </a:ext>
                  </a:extLst>
                </a:gridCol>
                <a:gridCol w="1100667">
                  <a:extLst>
                    <a:ext uri="{9D8B030D-6E8A-4147-A177-3AD203B41FA5}">
                      <a16:colId xmlns:a16="http://schemas.microsoft.com/office/drawing/2014/main" val="1666893321"/>
                    </a:ext>
                  </a:extLst>
                </a:gridCol>
                <a:gridCol w="1100667">
                  <a:extLst>
                    <a:ext uri="{9D8B030D-6E8A-4147-A177-3AD203B41FA5}">
                      <a16:colId xmlns:a16="http://schemas.microsoft.com/office/drawing/2014/main" val="8723330"/>
                    </a:ext>
                  </a:extLst>
                </a:gridCol>
                <a:gridCol w="1100667">
                  <a:extLst>
                    <a:ext uri="{9D8B030D-6E8A-4147-A177-3AD203B41FA5}">
                      <a16:colId xmlns:a16="http://schemas.microsoft.com/office/drawing/2014/main" val="1198666461"/>
                    </a:ext>
                  </a:extLst>
                </a:gridCol>
                <a:gridCol w="1100667">
                  <a:extLst>
                    <a:ext uri="{9D8B030D-6E8A-4147-A177-3AD203B41FA5}">
                      <a16:colId xmlns:a16="http://schemas.microsoft.com/office/drawing/2014/main" val="4242910037"/>
                    </a:ext>
                  </a:extLst>
                </a:gridCol>
                <a:gridCol w="1100667">
                  <a:extLst>
                    <a:ext uri="{9D8B030D-6E8A-4147-A177-3AD203B41FA5}">
                      <a16:colId xmlns:a16="http://schemas.microsoft.com/office/drawing/2014/main" val="3828873470"/>
                    </a:ext>
                  </a:extLst>
                </a:gridCol>
                <a:gridCol w="1100667">
                  <a:extLst>
                    <a:ext uri="{9D8B030D-6E8A-4147-A177-3AD203B41FA5}">
                      <a16:colId xmlns:a16="http://schemas.microsoft.com/office/drawing/2014/main" val="352351419"/>
                    </a:ext>
                  </a:extLst>
                </a:gridCol>
                <a:gridCol w="1100667">
                  <a:extLst>
                    <a:ext uri="{9D8B030D-6E8A-4147-A177-3AD203B41FA5}">
                      <a16:colId xmlns:a16="http://schemas.microsoft.com/office/drawing/2014/main" val="2122472642"/>
                    </a:ext>
                  </a:extLst>
                </a:gridCol>
                <a:gridCol w="1100667">
                  <a:extLst>
                    <a:ext uri="{9D8B030D-6E8A-4147-A177-3AD203B41FA5}">
                      <a16:colId xmlns:a16="http://schemas.microsoft.com/office/drawing/2014/main" val="2718243976"/>
                    </a:ext>
                  </a:extLst>
                </a:gridCol>
              </a:tblGrid>
              <a:tr h="10080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DIMANCHE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500" b="0" kern="120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15</a:t>
                      </a:r>
                      <a:endParaRPr lang="fr-FR" sz="2500" b="0" kern="120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="0" kern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+mn-ea"/>
                        </a:rPr>
                        <a:t>AOÛT</a:t>
                      </a:r>
                      <a:endParaRPr lang="fr-FR" sz="14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fr-FR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Script cole" panose="00000400000000000000" pitchFamily="2" charset="0"/>
                          <a:ea typeface="+mn-ea"/>
                          <a:cs typeface="+mn-cs"/>
                        </a:rPr>
                        <a:t>LUNDI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fr-FR" sz="25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cript cole" panose="00000400000000000000" pitchFamily="2" charset="0"/>
                          <a:ea typeface="+mn-ea"/>
                          <a:cs typeface="+mn-cs"/>
                        </a:rPr>
                        <a:t>16</a:t>
                      </a:r>
                      <a:endParaRPr kumimoji="0" lang="fr-FR" sz="2500" b="0" i="0" u="none" strike="noStrike" kern="1200" cap="none" spc="0" normalizeH="0" baseline="3000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Script cole" panose="00000400000000000000" pitchFamily="2" charset="0"/>
                        <a:ea typeface="+mn-ea"/>
                        <a:cs typeface="+mn-cs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kern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+mn-ea"/>
                        </a:rPr>
                        <a:t>AOÛT</a:t>
                      </a:r>
                      <a:endParaRPr lang="fr-FR" sz="14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fr-FR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Script cole" panose="00000400000000000000" pitchFamily="2" charset="0"/>
                          <a:ea typeface="+mn-ea"/>
                          <a:cs typeface="+mn-cs"/>
                        </a:rPr>
                        <a:t>MARDI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fr-FR" sz="25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cript cole" panose="00000400000000000000" pitchFamily="2" charset="0"/>
                          <a:ea typeface="+mn-ea"/>
                          <a:cs typeface="+mn-cs"/>
                        </a:rPr>
                        <a:t>17</a:t>
                      </a:r>
                      <a:endParaRPr kumimoji="0" lang="fr-FR" sz="25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Script cole" panose="00000400000000000000" pitchFamily="2" charset="0"/>
                        <a:ea typeface="+mn-ea"/>
                        <a:cs typeface="+mn-cs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kern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+mn-ea"/>
                        </a:rPr>
                        <a:t>AOÛT</a:t>
                      </a:r>
                      <a:endParaRPr lang="fr-FR" sz="14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MERCREDI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500" b="0" cap="none" baseline="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Times New Roman" panose="02020603050405020304" pitchFamily="18" charset="0"/>
                        </a:rPr>
                        <a:t>18</a:t>
                      </a:r>
                      <a:endParaRPr lang="fr-FR" sz="1000" b="0" cap="none" baseline="3000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kern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+mn-ea"/>
                        </a:rPr>
                        <a:t>AOÛT</a:t>
                      </a:r>
                      <a:endParaRPr lang="fr-FR" sz="14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kern="120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JEUDI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500" b="0" kern="120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19</a:t>
                      </a:r>
                      <a:endParaRPr lang="fr-FR" sz="2500" b="0" kern="120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kern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+mn-ea"/>
                        </a:rPr>
                        <a:t>AOÛT</a:t>
                      </a:r>
                      <a:endParaRPr lang="fr-FR" sz="14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VENDREDI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500" b="0" baseline="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Times New Roman" panose="02020603050405020304" pitchFamily="18" charset="0"/>
                        </a:rPr>
                        <a:t>20</a:t>
                      </a:r>
                      <a:endParaRPr lang="fr-FR" sz="2500" b="1" baseline="3000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kern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+mn-ea"/>
                        </a:rPr>
                        <a:t>AOÛT</a:t>
                      </a:r>
                      <a:endParaRPr lang="fr-FR" sz="14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SAMEDI 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fr-FR" sz="25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Script cole" panose="00000400000000000000" pitchFamily="2" charset="0"/>
                          <a:ea typeface="+mn-ea"/>
                          <a:cs typeface="+mn-cs"/>
                        </a:rPr>
                        <a:t>21</a:t>
                      </a:r>
                      <a:endParaRPr kumimoji="0" lang="fr-FR" sz="2500" b="0" i="0" u="none" strike="noStrike" kern="1200" cap="none" spc="0" normalizeH="0" baseline="3000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Script cole" panose="00000400000000000000" pitchFamily="2" charset="0"/>
                        <a:ea typeface="+mn-ea"/>
                        <a:cs typeface="+mn-cs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kern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+mn-ea"/>
                        </a:rPr>
                        <a:t>AOÛT</a:t>
                      </a:r>
                      <a:endParaRPr lang="fr-FR" sz="14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fr-FR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Script cole" panose="00000400000000000000" pitchFamily="2" charset="0"/>
                          <a:ea typeface="+mn-ea"/>
                          <a:cs typeface="+mn-cs"/>
                        </a:rPr>
                        <a:t>DIMANCHE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fr-FR" sz="25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Script cole" panose="00000400000000000000" pitchFamily="2" charset="0"/>
                          <a:ea typeface="+mn-ea"/>
                          <a:cs typeface="+mn-cs"/>
                        </a:rPr>
                        <a:t>22</a:t>
                      </a:r>
                      <a:endParaRPr kumimoji="0" lang="fr-FR" sz="14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Script cole" panose="00000400000000000000" pitchFamily="2" charset="0"/>
                        <a:ea typeface="+mn-ea"/>
                        <a:cs typeface="+mn-cs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kern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+mn-ea"/>
                        </a:rPr>
                        <a:t>AOÛT</a:t>
                      </a:r>
                      <a:endParaRPr lang="fr-FR" sz="14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baseline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+mn-ea"/>
                        </a:rPr>
                        <a:t>LUNDI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500" b="0" baseline="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Times New Roman" panose="02020603050405020304" pitchFamily="18" charset="0"/>
                        </a:rPr>
                        <a:t>23</a:t>
                      </a:r>
                      <a:endParaRPr lang="fr-FR" sz="1000" b="0" baseline="3000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kern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+mn-ea"/>
                        </a:rPr>
                        <a:t>AOÛT</a:t>
                      </a:r>
                      <a:endParaRPr lang="fr-FR" sz="14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36990313"/>
                  </a:ext>
                </a:extLst>
              </a:tr>
              <a:tr h="904192"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6306358"/>
                  </a:ext>
                </a:extLst>
              </a:tr>
              <a:tr h="1175449"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08209919"/>
                  </a:ext>
                </a:extLst>
              </a:tr>
              <a:tr h="632934"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9510979"/>
                  </a:ext>
                </a:extLst>
              </a:tr>
              <a:tr h="1175449"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1001852"/>
                  </a:ext>
                </a:extLst>
              </a:tr>
            </a:tbl>
          </a:graphicData>
        </a:graphic>
      </p:graphicFrame>
      <p:pic>
        <p:nvPicPr>
          <p:cNvPr id="10" name="Image 9">
            <a:extLst>
              <a:ext uri="{FF2B5EF4-FFF2-40B4-BE49-F238E27FC236}">
                <a16:creationId xmlns:a16="http://schemas.microsoft.com/office/drawing/2014/main" id="{300E60EE-64E3-494C-B2A7-2D25D071926F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6400" y="2246897"/>
            <a:ext cx="772884" cy="792267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300E60EE-64E3-494C-B2A7-2D25D071926F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8000" y="2242800"/>
            <a:ext cx="772884" cy="792267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300E60EE-64E3-494C-B2A7-2D25D071926F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2800" y="2242799"/>
            <a:ext cx="772884" cy="792267"/>
          </a:xfrm>
          <a:prstGeom prst="rect">
            <a:avLst/>
          </a:prstGeom>
        </p:spPr>
      </p:pic>
      <p:pic>
        <p:nvPicPr>
          <p:cNvPr id="25" name="Image 24">
            <a:extLst>
              <a:ext uri="{FF2B5EF4-FFF2-40B4-BE49-F238E27FC236}">
                <a16:creationId xmlns:a16="http://schemas.microsoft.com/office/drawing/2014/main" id="{300E60EE-64E3-494C-B2A7-2D25D071926F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3200" y="2242800"/>
            <a:ext cx="772884" cy="792267"/>
          </a:xfrm>
          <a:prstGeom prst="rect">
            <a:avLst/>
          </a:prstGeom>
        </p:spPr>
      </p:pic>
      <p:pic>
        <p:nvPicPr>
          <p:cNvPr id="26" name="Image 25">
            <a:extLst>
              <a:ext uri="{FF2B5EF4-FFF2-40B4-BE49-F238E27FC236}">
                <a16:creationId xmlns:a16="http://schemas.microsoft.com/office/drawing/2014/main" id="{300E60EE-64E3-494C-B2A7-2D25D071926F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4800" y="2242800"/>
            <a:ext cx="772884" cy="792267"/>
          </a:xfrm>
          <a:prstGeom prst="rect">
            <a:avLst/>
          </a:prstGeom>
        </p:spPr>
      </p:pic>
      <p:pic>
        <p:nvPicPr>
          <p:cNvPr id="27" name="Image 26">
            <a:extLst>
              <a:ext uri="{FF2B5EF4-FFF2-40B4-BE49-F238E27FC236}">
                <a16:creationId xmlns:a16="http://schemas.microsoft.com/office/drawing/2014/main" id="{300E60EE-64E3-494C-B2A7-2D25D071926F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1200" y="2242800"/>
            <a:ext cx="772884" cy="792267"/>
          </a:xfrm>
          <a:prstGeom prst="rect">
            <a:avLst/>
          </a:prstGeom>
        </p:spPr>
      </p:pic>
      <p:pic>
        <p:nvPicPr>
          <p:cNvPr id="28" name="Image 27">
            <a:extLst>
              <a:ext uri="{FF2B5EF4-FFF2-40B4-BE49-F238E27FC236}">
                <a16:creationId xmlns:a16="http://schemas.microsoft.com/office/drawing/2014/main" id="{300E60EE-64E3-494C-B2A7-2D25D071926F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9600" y="2242799"/>
            <a:ext cx="772884" cy="792267"/>
          </a:xfrm>
          <a:prstGeom prst="rect">
            <a:avLst/>
          </a:prstGeom>
        </p:spPr>
      </p:pic>
      <p:pic>
        <p:nvPicPr>
          <p:cNvPr id="29" name="Image 28">
            <a:extLst>
              <a:ext uri="{FF2B5EF4-FFF2-40B4-BE49-F238E27FC236}">
                <a16:creationId xmlns:a16="http://schemas.microsoft.com/office/drawing/2014/main" id="{300E60EE-64E3-494C-B2A7-2D25D071926F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000" y="2242800"/>
            <a:ext cx="772884" cy="792267"/>
          </a:xfrm>
          <a:prstGeom prst="rect">
            <a:avLst/>
          </a:prstGeom>
        </p:spPr>
      </p:pic>
      <p:pic>
        <p:nvPicPr>
          <p:cNvPr id="30" name="Image 29">
            <a:extLst>
              <a:ext uri="{FF2B5EF4-FFF2-40B4-BE49-F238E27FC236}">
                <a16:creationId xmlns:a16="http://schemas.microsoft.com/office/drawing/2014/main" id="{300E60EE-64E3-494C-B2A7-2D25D071926F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1600" y="2242800"/>
            <a:ext cx="772884" cy="792267"/>
          </a:xfrm>
          <a:prstGeom prst="rect">
            <a:avLst/>
          </a:prstGeom>
        </p:spPr>
      </p:pic>
      <p:pic>
        <p:nvPicPr>
          <p:cNvPr id="31" name="Image 3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226" y="4205491"/>
            <a:ext cx="732495" cy="732495"/>
          </a:xfrm>
          <a:prstGeom prst="rect">
            <a:avLst/>
          </a:prstGeom>
        </p:spPr>
      </p:pic>
      <p:pic>
        <p:nvPicPr>
          <p:cNvPr id="32" name="Image 3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6932" y="4205491"/>
            <a:ext cx="732495" cy="732495"/>
          </a:xfrm>
          <a:prstGeom prst="rect">
            <a:avLst/>
          </a:prstGeom>
        </p:spPr>
      </p:pic>
      <p:pic>
        <p:nvPicPr>
          <p:cNvPr id="33" name="Image 3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4616" y="4223201"/>
            <a:ext cx="732495" cy="732495"/>
          </a:xfrm>
          <a:prstGeom prst="rect">
            <a:avLst/>
          </a:prstGeom>
        </p:spPr>
      </p:pic>
      <p:pic>
        <p:nvPicPr>
          <p:cNvPr id="34" name="Image 3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249" y="4223200"/>
            <a:ext cx="732495" cy="732495"/>
          </a:xfrm>
          <a:prstGeom prst="rect">
            <a:avLst/>
          </a:prstGeom>
        </p:spPr>
      </p:pic>
      <p:pic>
        <p:nvPicPr>
          <p:cNvPr id="35" name="Image 3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8984" y="4223200"/>
            <a:ext cx="732495" cy="732495"/>
          </a:xfrm>
          <a:prstGeom prst="rect">
            <a:avLst/>
          </a:prstGeom>
        </p:spPr>
      </p:pic>
      <p:pic>
        <p:nvPicPr>
          <p:cNvPr id="36" name="Image 3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1452" y="4223200"/>
            <a:ext cx="732495" cy="732495"/>
          </a:xfrm>
          <a:prstGeom prst="rect">
            <a:avLst/>
          </a:prstGeom>
        </p:spPr>
      </p:pic>
      <p:pic>
        <p:nvPicPr>
          <p:cNvPr id="37" name="Image 3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6258" y="4223200"/>
            <a:ext cx="732495" cy="732495"/>
          </a:xfrm>
          <a:prstGeom prst="rect">
            <a:avLst/>
          </a:prstGeom>
        </p:spPr>
      </p:pic>
      <p:pic>
        <p:nvPicPr>
          <p:cNvPr id="38" name="Image 3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1064" y="4223200"/>
            <a:ext cx="732495" cy="732495"/>
          </a:xfrm>
          <a:prstGeom prst="rect">
            <a:avLst/>
          </a:prstGeom>
        </p:spPr>
      </p:pic>
      <p:pic>
        <p:nvPicPr>
          <p:cNvPr id="39" name="Image 3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3189" y="4223199"/>
            <a:ext cx="732495" cy="7324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573241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>
            <a:extLst>
              <a:ext uri="{FF2B5EF4-FFF2-40B4-BE49-F238E27FC236}">
                <a16:creationId xmlns:a16="http://schemas.microsoft.com/office/drawing/2014/main" id="{DD48477E-A08B-4090-A6EA-CE1E0714615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88"/>
          <a:stretch/>
        </p:blipFill>
        <p:spPr>
          <a:xfrm>
            <a:off x="-2" y="0"/>
            <a:ext cx="9906002" cy="6858000"/>
          </a:xfrm>
          <a:prstGeom prst="rect">
            <a:avLst/>
          </a:prstGeom>
        </p:spPr>
      </p:pic>
      <p:sp>
        <p:nvSpPr>
          <p:cNvPr id="3" name="ZoneTexte 2"/>
          <p:cNvSpPr txBox="1"/>
          <p:nvPr/>
        </p:nvSpPr>
        <p:spPr>
          <a:xfrm>
            <a:off x="4010400" y="0"/>
            <a:ext cx="178144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0" dirty="0"/>
              <a:t>ETE</a:t>
            </a:r>
          </a:p>
        </p:txBody>
      </p:sp>
      <p:graphicFrame>
        <p:nvGraphicFramePr>
          <p:cNvPr id="4" name="Tableau 3">
            <a:extLst>
              <a:ext uri="{FF2B5EF4-FFF2-40B4-BE49-F238E27FC236}">
                <a16:creationId xmlns:a16="http://schemas.microsoft.com/office/drawing/2014/main" id="{FA647280-7F56-498C-8A6B-ECC8090D156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1608467"/>
              </p:ext>
            </p:extLst>
          </p:nvPr>
        </p:nvGraphicFramePr>
        <p:xfrm>
          <a:off x="0" y="1180800"/>
          <a:ext cx="9906003" cy="49225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00667">
                  <a:extLst>
                    <a:ext uri="{9D8B030D-6E8A-4147-A177-3AD203B41FA5}">
                      <a16:colId xmlns:a16="http://schemas.microsoft.com/office/drawing/2014/main" val="507919271"/>
                    </a:ext>
                  </a:extLst>
                </a:gridCol>
                <a:gridCol w="1100667">
                  <a:extLst>
                    <a:ext uri="{9D8B030D-6E8A-4147-A177-3AD203B41FA5}">
                      <a16:colId xmlns:a16="http://schemas.microsoft.com/office/drawing/2014/main" val="1666893321"/>
                    </a:ext>
                  </a:extLst>
                </a:gridCol>
                <a:gridCol w="1100667">
                  <a:extLst>
                    <a:ext uri="{9D8B030D-6E8A-4147-A177-3AD203B41FA5}">
                      <a16:colId xmlns:a16="http://schemas.microsoft.com/office/drawing/2014/main" val="8723330"/>
                    </a:ext>
                  </a:extLst>
                </a:gridCol>
                <a:gridCol w="1100667">
                  <a:extLst>
                    <a:ext uri="{9D8B030D-6E8A-4147-A177-3AD203B41FA5}">
                      <a16:colId xmlns:a16="http://schemas.microsoft.com/office/drawing/2014/main" val="1198666461"/>
                    </a:ext>
                  </a:extLst>
                </a:gridCol>
                <a:gridCol w="1100667">
                  <a:extLst>
                    <a:ext uri="{9D8B030D-6E8A-4147-A177-3AD203B41FA5}">
                      <a16:colId xmlns:a16="http://schemas.microsoft.com/office/drawing/2014/main" val="4242910037"/>
                    </a:ext>
                  </a:extLst>
                </a:gridCol>
                <a:gridCol w="1100667">
                  <a:extLst>
                    <a:ext uri="{9D8B030D-6E8A-4147-A177-3AD203B41FA5}">
                      <a16:colId xmlns:a16="http://schemas.microsoft.com/office/drawing/2014/main" val="3828873470"/>
                    </a:ext>
                  </a:extLst>
                </a:gridCol>
                <a:gridCol w="1100667">
                  <a:extLst>
                    <a:ext uri="{9D8B030D-6E8A-4147-A177-3AD203B41FA5}">
                      <a16:colId xmlns:a16="http://schemas.microsoft.com/office/drawing/2014/main" val="352351419"/>
                    </a:ext>
                  </a:extLst>
                </a:gridCol>
                <a:gridCol w="1100667">
                  <a:extLst>
                    <a:ext uri="{9D8B030D-6E8A-4147-A177-3AD203B41FA5}">
                      <a16:colId xmlns:a16="http://schemas.microsoft.com/office/drawing/2014/main" val="2122472642"/>
                    </a:ext>
                  </a:extLst>
                </a:gridCol>
                <a:gridCol w="1100667">
                  <a:extLst>
                    <a:ext uri="{9D8B030D-6E8A-4147-A177-3AD203B41FA5}">
                      <a16:colId xmlns:a16="http://schemas.microsoft.com/office/drawing/2014/main" val="2718243976"/>
                    </a:ext>
                  </a:extLst>
                </a:gridCol>
              </a:tblGrid>
              <a:tr h="10080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MARDI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500" b="0" kern="120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24</a:t>
                      </a:r>
                      <a:endParaRPr lang="fr-FR" sz="2500" b="0" kern="120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="0" kern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+mn-ea"/>
                        </a:rPr>
                        <a:t>AOÛT</a:t>
                      </a:r>
                      <a:endParaRPr lang="fr-FR" sz="14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fr-FR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Script cole" panose="00000400000000000000" pitchFamily="2" charset="0"/>
                          <a:ea typeface="+mn-ea"/>
                          <a:cs typeface="+mn-cs"/>
                        </a:rPr>
                        <a:t>MERCREDI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fr-FR" sz="25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cript cole" panose="00000400000000000000" pitchFamily="2" charset="0"/>
                          <a:ea typeface="+mn-ea"/>
                          <a:cs typeface="+mn-cs"/>
                        </a:rPr>
                        <a:t>25</a:t>
                      </a:r>
                      <a:endParaRPr kumimoji="0" lang="fr-FR" sz="2500" b="0" i="0" u="none" strike="noStrike" kern="1200" cap="none" spc="0" normalizeH="0" baseline="3000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Script cole" panose="00000400000000000000" pitchFamily="2" charset="0"/>
                        <a:ea typeface="+mn-ea"/>
                        <a:cs typeface="+mn-cs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kern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+mn-ea"/>
                        </a:rPr>
                        <a:t>AOÛT</a:t>
                      </a:r>
                      <a:endParaRPr lang="fr-FR" sz="14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fr-FR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Script cole" panose="00000400000000000000" pitchFamily="2" charset="0"/>
                          <a:ea typeface="+mn-ea"/>
                          <a:cs typeface="+mn-cs"/>
                        </a:rPr>
                        <a:t>JEUDI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fr-FR" sz="25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cript cole" panose="00000400000000000000" pitchFamily="2" charset="0"/>
                          <a:ea typeface="+mn-ea"/>
                          <a:cs typeface="+mn-cs"/>
                        </a:rPr>
                        <a:t>26</a:t>
                      </a:r>
                      <a:endParaRPr kumimoji="0" lang="fr-FR" sz="25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Script cole" panose="00000400000000000000" pitchFamily="2" charset="0"/>
                        <a:ea typeface="+mn-ea"/>
                        <a:cs typeface="+mn-cs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kern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+mn-ea"/>
                        </a:rPr>
                        <a:t>AOÛT</a:t>
                      </a:r>
                      <a:endParaRPr lang="fr-FR" sz="14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VENDREDI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500" b="0" cap="none" baseline="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Times New Roman" panose="02020603050405020304" pitchFamily="18" charset="0"/>
                        </a:rPr>
                        <a:t>27</a:t>
                      </a:r>
                      <a:endParaRPr lang="fr-FR" sz="1000" b="0" cap="none" baseline="3000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kern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+mn-ea"/>
                        </a:rPr>
                        <a:t>AOÛT</a:t>
                      </a:r>
                      <a:endParaRPr lang="fr-FR" sz="14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kern="120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SAMEDI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500" b="0" kern="120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28</a:t>
                      </a:r>
                      <a:endParaRPr lang="fr-FR" sz="2500" b="0" kern="120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kern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+mn-ea"/>
                        </a:rPr>
                        <a:t>AOÛT</a:t>
                      </a:r>
                      <a:endParaRPr lang="fr-FR" sz="14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DIMANCHE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500" b="0" baseline="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Times New Roman" panose="02020603050405020304" pitchFamily="18" charset="0"/>
                        </a:rPr>
                        <a:t>29</a:t>
                      </a:r>
                      <a:endParaRPr lang="fr-FR" sz="2500" b="1" baseline="3000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kern="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+mn-ea"/>
                        </a:rPr>
                        <a:t>AOÛT</a:t>
                      </a:r>
                      <a:endParaRPr lang="fr-FR" sz="14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LUNDI 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fr-FR" sz="25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Script cole" panose="00000400000000000000" pitchFamily="2" charset="0"/>
                          <a:ea typeface="+mn-ea"/>
                          <a:cs typeface="+mn-cs"/>
                        </a:rPr>
                        <a:t>30</a:t>
                      </a:r>
                      <a:endParaRPr kumimoji="0" lang="fr-FR" sz="2500" b="0" i="0" u="none" strike="noStrike" kern="1200" cap="none" spc="0" normalizeH="0" baseline="3000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Script cole" panose="00000400000000000000" pitchFamily="2" charset="0"/>
                        <a:ea typeface="+mn-ea"/>
                        <a:cs typeface="+mn-cs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kern="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+mn-ea"/>
                        </a:rPr>
                        <a:t>AOÛT</a:t>
                      </a:r>
                      <a:endParaRPr lang="fr-FR" sz="14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fr-FR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Script cole" panose="00000400000000000000" pitchFamily="2" charset="0"/>
                          <a:ea typeface="+mn-ea"/>
                          <a:cs typeface="+mn-cs"/>
                        </a:rPr>
                        <a:t>MARDI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fr-FR" sz="25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Script cole" panose="00000400000000000000" pitchFamily="2" charset="0"/>
                          <a:ea typeface="+mn-ea"/>
                          <a:cs typeface="+mn-cs"/>
                        </a:rPr>
                        <a:t>31</a:t>
                      </a:r>
                      <a:endParaRPr kumimoji="0" lang="fr-FR" sz="14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Script cole" panose="00000400000000000000" pitchFamily="2" charset="0"/>
                        <a:ea typeface="+mn-ea"/>
                        <a:cs typeface="+mn-cs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kern="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+mn-ea"/>
                        </a:rPr>
                        <a:t>AOUT</a:t>
                      </a:r>
                      <a:endParaRPr lang="fr-FR" sz="14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baseline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+mn-ea"/>
                        </a:rPr>
                        <a:t>MERCREDI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500" b="0" baseline="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Times New Roman" panose="02020603050405020304" pitchFamily="18" charset="0"/>
                        </a:rPr>
                        <a:t>1</a:t>
                      </a:r>
                      <a:endParaRPr lang="fr-FR" sz="1000" b="0" baseline="3000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kern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+mn-ea"/>
                        </a:rPr>
                        <a:t>SEPTEMBRE</a:t>
                      </a:r>
                      <a:endParaRPr lang="fr-FR" sz="14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36990313"/>
                  </a:ext>
                </a:extLst>
              </a:tr>
              <a:tr h="904192"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6306358"/>
                  </a:ext>
                </a:extLst>
              </a:tr>
              <a:tr h="1175449"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08209919"/>
                  </a:ext>
                </a:extLst>
              </a:tr>
              <a:tr h="632934"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9510979"/>
                  </a:ext>
                </a:extLst>
              </a:tr>
              <a:tr h="1175449"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1001852"/>
                  </a:ext>
                </a:extLst>
              </a:tr>
            </a:tbl>
          </a:graphicData>
        </a:graphic>
      </p:graphicFrame>
      <p:pic>
        <p:nvPicPr>
          <p:cNvPr id="10" name="Image 9">
            <a:extLst>
              <a:ext uri="{FF2B5EF4-FFF2-40B4-BE49-F238E27FC236}">
                <a16:creationId xmlns:a16="http://schemas.microsoft.com/office/drawing/2014/main" id="{300E60EE-64E3-494C-B2A7-2D25D071926F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6400" y="2246897"/>
            <a:ext cx="772884" cy="792267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300E60EE-64E3-494C-B2A7-2D25D071926F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8000" y="2242800"/>
            <a:ext cx="772884" cy="792267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300E60EE-64E3-494C-B2A7-2D25D071926F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2800" y="2242799"/>
            <a:ext cx="772884" cy="792267"/>
          </a:xfrm>
          <a:prstGeom prst="rect">
            <a:avLst/>
          </a:prstGeom>
        </p:spPr>
      </p:pic>
      <p:pic>
        <p:nvPicPr>
          <p:cNvPr id="25" name="Image 24">
            <a:extLst>
              <a:ext uri="{FF2B5EF4-FFF2-40B4-BE49-F238E27FC236}">
                <a16:creationId xmlns:a16="http://schemas.microsoft.com/office/drawing/2014/main" id="{300E60EE-64E3-494C-B2A7-2D25D071926F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3200" y="2242800"/>
            <a:ext cx="772884" cy="792267"/>
          </a:xfrm>
          <a:prstGeom prst="rect">
            <a:avLst/>
          </a:prstGeom>
        </p:spPr>
      </p:pic>
      <p:pic>
        <p:nvPicPr>
          <p:cNvPr id="26" name="Image 25">
            <a:extLst>
              <a:ext uri="{FF2B5EF4-FFF2-40B4-BE49-F238E27FC236}">
                <a16:creationId xmlns:a16="http://schemas.microsoft.com/office/drawing/2014/main" id="{300E60EE-64E3-494C-B2A7-2D25D071926F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4800" y="2242800"/>
            <a:ext cx="772884" cy="792267"/>
          </a:xfrm>
          <a:prstGeom prst="rect">
            <a:avLst/>
          </a:prstGeom>
        </p:spPr>
      </p:pic>
      <p:pic>
        <p:nvPicPr>
          <p:cNvPr id="29" name="Image 28">
            <a:extLst>
              <a:ext uri="{FF2B5EF4-FFF2-40B4-BE49-F238E27FC236}">
                <a16:creationId xmlns:a16="http://schemas.microsoft.com/office/drawing/2014/main" id="{300E60EE-64E3-494C-B2A7-2D25D071926F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000" y="2242800"/>
            <a:ext cx="772884" cy="792267"/>
          </a:xfrm>
          <a:prstGeom prst="rect">
            <a:avLst/>
          </a:prstGeom>
        </p:spPr>
      </p:pic>
      <p:pic>
        <p:nvPicPr>
          <p:cNvPr id="30" name="Image 29">
            <a:extLst>
              <a:ext uri="{FF2B5EF4-FFF2-40B4-BE49-F238E27FC236}">
                <a16:creationId xmlns:a16="http://schemas.microsoft.com/office/drawing/2014/main" id="{300E60EE-64E3-494C-B2A7-2D25D071926F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1600" y="2242800"/>
            <a:ext cx="772884" cy="792267"/>
          </a:xfrm>
          <a:prstGeom prst="rect">
            <a:avLst/>
          </a:prstGeom>
        </p:spPr>
      </p:pic>
      <p:pic>
        <p:nvPicPr>
          <p:cNvPr id="27" name="Image 10">
            <a:extLst>
              <a:ext uri="{FF2B5EF4-FFF2-40B4-BE49-F238E27FC236}">
                <a16:creationId xmlns:a16="http://schemas.microsoft.com/office/drawing/2014/main" id="{300E60EE-64E3-494C-B2A7-2D25D071926F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7863" y="2225383"/>
            <a:ext cx="772884" cy="792267"/>
          </a:xfrm>
          <a:prstGeom prst="rect">
            <a:avLst/>
          </a:prstGeom>
        </p:spPr>
      </p:pic>
      <p:pic>
        <p:nvPicPr>
          <p:cNvPr id="28" name="Image 27">
            <a:extLst>
              <a:ext uri="{FF2B5EF4-FFF2-40B4-BE49-F238E27FC236}">
                <a16:creationId xmlns:a16="http://schemas.microsoft.com/office/drawing/2014/main" id="{300E60EE-64E3-494C-B2A7-2D25D071926F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9463" y="2242798"/>
            <a:ext cx="772884" cy="792267"/>
          </a:xfrm>
          <a:prstGeom prst="rect">
            <a:avLst/>
          </a:prstGeom>
        </p:spPr>
      </p:pic>
      <p:pic>
        <p:nvPicPr>
          <p:cNvPr id="34" name="Image 3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226" y="4205491"/>
            <a:ext cx="732495" cy="732495"/>
          </a:xfrm>
          <a:prstGeom prst="rect">
            <a:avLst/>
          </a:prstGeom>
        </p:spPr>
      </p:pic>
      <p:pic>
        <p:nvPicPr>
          <p:cNvPr id="35" name="Image 3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6932" y="4205491"/>
            <a:ext cx="732495" cy="732495"/>
          </a:xfrm>
          <a:prstGeom prst="rect">
            <a:avLst/>
          </a:prstGeom>
        </p:spPr>
      </p:pic>
      <p:pic>
        <p:nvPicPr>
          <p:cNvPr id="36" name="Image 3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4616" y="4223201"/>
            <a:ext cx="732495" cy="732495"/>
          </a:xfrm>
          <a:prstGeom prst="rect">
            <a:avLst/>
          </a:prstGeom>
        </p:spPr>
      </p:pic>
      <p:pic>
        <p:nvPicPr>
          <p:cNvPr id="37" name="Image 3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249" y="4223200"/>
            <a:ext cx="732495" cy="732495"/>
          </a:xfrm>
          <a:prstGeom prst="rect">
            <a:avLst/>
          </a:prstGeom>
        </p:spPr>
      </p:pic>
      <p:pic>
        <p:nvPicPr>
          <p:cNvPr id="38" name="Image 3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8984" y="4223200"/>
            <a:ext cx="732495" cy="732495"/>
          </a:xfrm>
          <a:prstGeom prst="rect">
            <a:avLst/>
          </a:prstGeom>
        </p:spPr>
      </p:pic>
      <p:pic>
        <p:nvPicPr>
          <p:cNvPr id="39" name="Image 3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1452" y="4223200"/>
            <a:ext cx="732495" cy="732495"/>
          </a:xfrm>
          <a:prstGeom prst="rect">
            <a:avLst/>
          </a:prstGeom>
        </p:spPr>
      </p:pic>
      <p:pic>
        <p:nvPicPr>
          <p:cNvPr id="40" name="Image 3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6258" y="4223200"/>
            <a:ext cx="732495" cy="732495"/>
          </a:xfrm>
          <a:prstGeom prst="rect">
            <a:avLst/>
          </a:prstGeom>
        </p:spPr>
      </p:pic>
      <p:pic>
        <p:nvPicPr>
          <p:cNvPr id="41" name="Image 4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1064" y="4223200"/>
            <a:ext cx="732495" cy="732495"/>
          </a:xfrm>
          <a:prstGeom prst="rect">
            <a:avLst/>
          </a:prstGeom>
        </p:spPr>
      </p:pic>
      <p:pic>
        <p:nvPicPr>
          <p:cNvPr id="42" name="Image 4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3189" y="4223199"/>
            <a:ext cx="732495" cy="7324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11610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>
            <a:extLst>
              <a:ext uri="{FF2B5EF4-FFF2-40B4-BE49-F238E27FC236}">
                <a16:creationId xmlns:a16="http://schemas.microsoft.com/office/drawing/2014/main" id="{1BEFAFE0-F84A-4412-B0E1-289A90BB21F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689" y="0"/>
            <a:ext cx="9919692" cy="6858000"/>
          </a:xfrm>
          <a:prstGeom prst="rect">
            <a:avLst/>
          </a:prstGeom>
        </p:spPr>
      </p:pic>
      <p:sp>
        <p:nvSpPr>
          <p:cNvPr id="3" name="ZoneTexte 2"/>
          <p:cNvSpPr txBox="1"/>
          <p:nvPr/>
        </p:nvSpPr>
        <p:spPr>
          <a:xfrm>
            <a:off x="2862000" y="0"/>
            <a:ext cx="425768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600" dirty="0">
                <a:solidFill>
                  <a:schemeClr val="bg1"/>
                </a:solidFill>
              </a:rPr>
              <a:t>PRINTEMPS</a:t>
            </a:r>
          </a:p>
        </p:txBody>
      </p:sp>
      <p:graphicFrame>
        <p:nvGraphicFramePr>
          <p:cNvPr id="4" name="Tableau 3">
            <a:extLst>
              <a:ext uri="{FF2B5EF4-FFF2-40B4-BE49-F238E27FC236}">
                <a16:creationId xmlns:a16="http://schemas.microsoft.com/office/drawing/2014/main" id="{FA647280-7F56-498C-8A6B-ECC8090D156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7011443"/>
              </p:ext>
            </p:extLst>
          </p:nvPr>
        </p:nvGraphicFramePr>
        <p:xfrm>
          <a:off x="0" y="1180800"/>
          <a:ext cx="9906003" cy="49225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00667">
                  <a:extLst>
                    <a:ext uri="{9D8B030D-6E8A-4147-A177-3AD203B41FA5}">
                      <a16:colId xmlns:a16="http://schemas.microsoft.com/office/drawing/2014/main" val="507919271"/>
                    </a:ext>
                  </a:extLst>
                </a:gridCol>
                <a:gridCol w="1100667">
                  <a:extLst>
                    <a:ext uri="{9D8B030D-6E8A-4147-A177-3AD203B41FA5}">
                      <a16:colId xmlns:a16="http://schemas.microsoft.com/office/drawing/2014/main" val="1666893321"/>
                    </a:ext>
                  </a:extLst>
                </a:gridCol>
                <a:gridCol w="1100667">
                  <a:extLst>
                    <a:ext uri="{9D8B030D-6E8A-4147-A177-3AD203B41FA5}">
                      <a16:colId xmlns:a16="http://schemas.microsoft.com/office/drawing/2014/main" val="8723330"/>
                    </a:ext>
                  </a:extLst>
                </a:gridCol>
                <a:gridCol w="1100667">
                  <a:extLst>
                    <a:ext uri="{9D8B030D-6E8A-4147-A177-3AD203B41FA5}">
                      <a16:colId xmlns:a16="http://schemas.microsoft.com/office/drawing/2014/main" val="1198666461"/>
                    </a:ext>
                  </a:extLst>
                </a:gridCol>
                <a:gridCol w="1100667">
                  <a:extLst>
                    <a:ext uri="{9D8B030D-6E8A-4147-A177-3AD203B41FA5}">
                      <a16:colId xmlns:a16="http://schemas.microsoft.com/office/drawing/2014/main" val="4242910037"/>
                    </a:ext>
                  </a:extLst>
                </a:gridCol>
                <a:gridCol w="1100667">
                  <a:extLst>
                    <a:ext uri="{9D8B030D-6E8A-4147-A177-3AD203B41FA5}">
                      <a16:colId xmlns:a16="http://schemas.microsoft.com/office/drawing/2014/main" val="3828873470"/>
                    </a:ext>
                  </a:extLst>
                </a:gridCol>
                <a:gridCol w="1100667">
                  <a:extLst>
                    <a:ext uri="{9D8B030D-6E8A-4147-A177-3AD203B41FA5}">
                      <a16:colId xmlns:a16="http://schemas.microsoft.com/office/drawing/2014/main" val="352351419"/>
                    </a:ext>
                  </a:extLst>
                </a:gridCol>
                <a:gridCol w="1100667">
                  <a:extLst>
                    <a:ext uri="{9D8B030D-6E8A-4147-A177-3AD203B41FA5}">
                      <a16:colId xmlns:a16="http://schemas.microsoft.com/office/drawing/2014/main" val="2122472642"/>
                    </a:ext>
                  </a:extLst>
                </a:gridCol>
                <a:gridCol w="1100667">
                  <a:extLst>
                    <a:ext uri="{9D8B030D-6E8A-4147-A177-3AD203B41FA5}">
                      <a16:colId xmlns:a16="http://schemas.microsoft.com/office/drawing/2014/main" val="2718243976"/>
                    </a:ext>
                  </a:extLst>
                </a:gridCol>
              </a:tblGrid>
              <a:tr h="10080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SAMEDI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500" b="0" kern="120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8</a:t>
                      </a:r>
                      <a:endParaRPr lang="fr-FR" sz="2500" b="0" kern="120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kern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MAI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DIMANCHE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fr-FR" sz="25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cript cole" panose="00000400000000000000" pitchFamily="2" charset="0"/>
                          <a:ea typeface="Times New Roman" panose="02020603050405020304" pitchFamily="18" charset="0"/>
                          <a:cs typeface="+mn-cs"/>
                        </a:rPr>
                        <a:t>9</a:t>
                      </a:r>
                      <a:endParaRPr kumimoji="0" lang="fr-FR" sz="1000" b="0" i="0" u="none" strike="noStrike" kern="1200" cap="none" spc="0" normalizeH="0" baseline="3000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Script cole" panose="00000400000000000000" pitchFamily="2" charset="0"/>
                        <a:ea typeface="Times New Roman" panose="02020603050405020304" pitchFamily="18" charset="0"/>
                        <a:cs typeface="+mn-cs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="0" kern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+mn-ea"/>
                        </a:rPr>
                        <a:t>MAI</a:t>
                      </a:r>
                      <a:endParaRPr lang="fr-FR" sz="14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LUNDI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fr-FR" sz="25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cript cole" panose="00000400000000000000" pitchFamily="2" charset="0"/>
                          <a:ea typeface="+mn-ea"/>
                          <a:cs typeface="+mn-cs"/>
                        </a:rPr>
                        <a:t>10</a:t>
                      </a:r>
                      <a:endParaRPr kumimoji="0" lang="fr-FR" sz="25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Script cole" panose="00000400000000000000" pitchFamily="2" charset="0"/>
                        <a:ea typeface="+mn-ea"/>
                        <a:cs typeface="+mn-cs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fr-FR" sz="14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cript cole" panose="00000400000000000000" pitchFamily="2" charset="0"/>
                          <a:ea typeface="+mn-ea"/>
                          <a:cs typeface="+mn-cs"/>
                        </a:rPr>
                        <a:t>MAI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MARDI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500" b="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Times New Roman" panose="02020603050405020304" pitchFamily="18" charset="0"/>
                        </a:rPr>
                        <a:t>11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4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cript cole" panose="00000400000000000000" pitchFamily="2" charset="0"/>
                          <a:ea typeface="+mn-ea"/>
                          <a:cs typeface="+mn-cs"/>
                        </a:rPr>
                        <a:t>MAI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kern="120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MERCREDI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500" b="0" kern="120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12</a:t>
                      </a:r>
                      <a:endParaRPr lang="fr-FR" sz="2500" b="0" kern="120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4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cript cole" panose="00000400000000000000" pitchFamily="2" charset="0"/>
                          <a:ea typeface="+mn-ea"/>
                          <a:cs typeface="+mn-cs"/>
                        </a:rPr>
                        <a:t>MAI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JEUDI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500" b="0" baseline="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Times New Roman" panose="02020603050405020304" pitchFamily="18" charset="0"/>
                        </a:rPr>
                        <a:t>13</a:t>
                      </a:r>
                      <a:endParaRPr lang="fr-FR" sz="2500" b="1" baseline="3000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4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cript cole" panose="00000400000000000000" pitchFamily="2" charset="0"/>
                          <a:ea typeface="+mn-ea"/>
                          <a:cs typeface="+mn-cs"/>
                        </a:rPr>
                        <a:t>MAI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VENDREDI 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500" b="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Times New Roman" panose="02020603050405020304" pitchFamily="18" charset="0"/>
                        </a:rPr>
                        <a:t>14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4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cript cole" panose="00000400000000000000" pitchFamily="2" charset="0"/>
                          <a:ea typeface="+mn-ea"/>
                          <a:cs typeface="+mn-cs"/>
                        </a:rPr>
                        <a:t>MAI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SAMEDI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500" b="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15</a:t>
                      </a:r>
                      <a:endParaRPr lang="fr-FR" sz="25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4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cript cole" panose="00000400000000000000" pitchFamily="2" charset="0"/>
                          <a:ea typeface="+mn-ea"/>
                          <a:cs typeface="+mn-cs"/>
                        </a:rPr>
                        <a:t>MAI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+mn-ea"/>
                        </a:rPr>
                        <a:t>DIMANCHE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500" b="0" baseline="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Times New Roman" panose="02020603050405020304" pitchFamily="18" charset="0"/>
                        </a:rPr>
                        <a:t>16</a:t>
                      </a:r>
                      <a:endParaRPr lang="fr-FR" sz="1000" b="0" baseline="3000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4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cript cole" panose="00000400000000000000" pitchFamily="2" charset="0"/>
                          <a:ea typeface="+mn-ea"/>
                          <a:cs typeface="+mn-cs"/>
                        </a:rPr>
                        <a:t>MAI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36990313"/>
                  </a:ext>
                </a:extLst>
              </a:tr>
              <a:tr h="904192"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6306358"/>
                  </a:ext>
                </a:extLst>
              </a:tr>
              <a:tr h="1175449"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08209919"/>
                  </a:ext>
                </a:extLst>
              </a:tr>
              <a:tr h="632934"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9510979"/>
                  </a:ext>
                </a:extLst>
              </a:tr>
              <a:tr h="1175449"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1001852"/>
                  </a:ext>
                </a:extLst>
              </a:tr>
            </a:tbl>
          </a:graphicData>
        </a:graphic>
      </p:graphicFrame>
      <p:pic>
        <p:nvPicPr>
          <p:cNvPr id="5" name="Image 4">
            <a:extLst>
              <a:ext uri="{FF2B5EF4-FFF2-40B4-BE49-F238E27FC236}">
                <a16:creationId xmlns:a16="http://schemas.microsoft.com/office/drawing/2014/main" id="{300E60EE-64E3-494C-B2A7-2D25D071926F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000" y="2242800"/>
            <a:ext cx="772884" cy="792267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300E60EE-64E3-494C-B2A7-2D25D071926F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1600" y="2242800"/>
            <a:ext cx="772884" cy="792267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300E60EE-64E3-494C-B2A7-2D25D071926F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6400" y="2246897"/>
            <a:ext cx="772884" cy="792267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300E60EE-64E3-494C-B2A7-2D25D071926F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2800" y="2242799"/>
            <a:ext cx="772884" cy="792267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7C91B35F-3D23-484E-ACFC-82AD4CD8553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0" y="2340000"/>
            <a:ext cx="952531" cy="643243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7C91B35F-3D23-484E-ACFC-82AD4CD8553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7600" y="2340000"/>
            <a:ext cx="952531" cy="643243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300E60EE-64E3-494C-B2A7-2D25D071926F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1200" y="2242800"/>
            <a:ext cx="772884" cy="792267"/>
          </a:xfrm>
          <a:prstGeom prst="rect">
            <a:avLst/>
          </a:prstGeom>
        </p:spPr>
      </p:pic>
      <p:pic>
        <p:nvPicPr>
          <p:cNvPr id="25" name="Image 2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226" y="4168915"/>
            <a:ext cx="732495" cy="732495"/>
          </a:xfrm>
          <a:prstGeom prst="rect">
            <a:avLst/>
          </a:prstGeom>
        </p:spPr>
      </p:pic>
      <p:pic>
        <p:nvPicPr>
          <p:cNvPr id="26" name="Image 2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6932" y="4168915"/>
            <a:ext cx="732495" cy="732495"/>
          </a:xfrm>
          <a:prstGeom prst="rect">
            <a:avLst/>
          </a:prstGeom>
        </p:spPr>
      </p:pic>
      <p:pic>
        <p:nvPicPr>
          <p:cNvPr id="27" name="Image 2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4616" y="4186625"/>
            <a:ext cx="732495" cy="732495"/>
          </a:xfrm>
          <a:prstGeom prst="rect">
            <a:avLst/>
          </a:prstGeom>
        </p:spPr>
      </p:pic>
      <p:pic>
        <p:nvPicPr>
          <p:cNvPr id="28" name="Image 2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249" y="4186624"/>
            <a:ext cx="732495" cy="732495"/>
          </a:xfrm>
          <a:prstGeom prst="rect">
            <a:avLst/>
          </a:prstGeom>
        </p:spPr>
      </p:pic>
      <p:pic>
        <p:nvPicPr>
          <p:cNvPr id="29" name="Image 2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8984" y="4186624"/>
            <a:ext cx="732495" cy="732495"/>
          </a:xfrm>
          <a:prstGeom prst="rect">
            <a:avLst/>
          </a:prstGeom>
        </p:spPr>
      </p:pic>
      <p:pic>
        <p:nvPicPr>
          <p:cNvPr id="30" name="Image 2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1452" y="4186624"/>
            <a:ext cx="732495" cy="732495"/>
          </a:xfrm>
          <a:prstGeom prst="rect">
            <a:avLst/>
          </a:prstGeom>
        </p:spPr>
      </p:pic>
      <p:pic>
        <p:nvPicPr>
          <p:cNvPr id="31" name="Image 3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6258" y="4186624"/>
            <a:ext cx="732495" cy="732495"/>
          </a:xfrm>
          <a:prstGeom prst="rect">
            <a:avLst/>
          </a:prstGeom>
        </p:spPr>
      </p:pic>
      <p:pic>
        <p:nvPicPr>
          <p:cNvPr id="32" name="Image 3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1064" y="4186624"/>
            <a:ext cx="732495" cy="732495"/>
          </a:xfrm>
          <a:prstGeom prst="rect">
            <a:avLst/>
          </a:prstGeom>
        </p:spPr>
      </p:pic>
      <p:pic>
        <p:nvPicPr>
          <p:cNvPr id="33" name="Image 3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3189" y="4186623"/>
            <a:ext cx="732495" cy="732495"/>
          </a:xfrm>
          <a:prstGeom prst="rect">
            <a:avLst/>
          </a:prstGeom>
        </p:spPr>
      </p:pic>
      <p:pic>
        <p:nvPicPr>
          <p:cNvPr id="14" name="Image 13"/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70" y="3113120"/>
            <a:ext cx="966846" cy="998841"/>
          </a:xfrm>
          <a:prstGeom prst="rect">
            <a:avLst/>
          </a:prstGeom>
        </p:spPr>
      </p:pic>
      <p:pic>
        <p:nvPicPr>
          <p:cNvPr id="34" name="Image 33">
            <a:extLst>
              <a:ext uri="{FF2B5EF4-FFF2-40B4-BE49-F238E27FC236}">
                <a16:creationId xmlns:a16="http://schemas.microsoft.com/office/drawing/2014/main" id="{300E60EE-64E3-494C-B2A7-2D25D071926F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1326" y="2198332"/>
            <a:ext cx="772884" cy="792267"/>
          </a:xfrm>
          <a:prstGeom prst="rect">
            <a:avLst/>
          </a:prstGeom>
        </p:spPr>
      </p:pic>
      <p:pic>
        <p:nvPicPr>
          <p:cNvPr id="35" name="Image 34">
            <a:extLst>
              <a:ext uri="{FF2B5EF4-FFF2-40B4-BE49-F238E27FC236}">
                <a16:creationId xmlns:a16="http://schemas.microsoft.com/office/drawing/2014/main" id="{300E60EE-64E3-494C-B2A7-2D25D071926F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1452" y="2210110"/>
            <a:ext cx="772884" cy="792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40604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>
            <a:extLst>
              <a:ext uri="{FF2B5EF4-FFF2-40B4-BE49-F238E27FC236}">
                <a16:creationId xmlns:a16="http://schemas.microsoft.com/office/drawing/2014/main" id="{1BEFAFE0-F84A-4412-B0E1-289A90BB21F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689" y="0"/>
            <a:ext cx="9919692" cy="68580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3027633" y="0"/>
            <a:ext cx="4217821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fr-FR" sz="6600" dirty="0">
                <a:solidFill>
                  <a:prstClr val="white"/>
                </a:solidFill>
              </a:rPr>
              <a:t>PRINTEMPS</a:t>
            </a:r>
          </a:p>
        </p:txBody>
      </p:sp>
      <p:graphicFrame>
        <p:nvGraphicFramePr>
          <p:cNvPr id="5" name="Tableau 4">
            <a:extLst>
              <a:ext uri="{FF2B5EF4-FFF2-40B4-BE49-F238E27FC236}">
                <a16:creationId xmlns:a16="http://schemas.microsoft.com/office/drawing/2014/main" id="{FA647280-7F56-498C-8A6B-ECC8090D156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50100901"/>
              </p:ext>
            </p:extLst>
          </p:nvPr>
        </p:nvGraphicFramePr>
        <p:xfrm>
          <a:off x="0" y="1180800"/>
          <a:ext cx="9906003" cy="49225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00667">
                  <a:extLst>
                    <a:ext uri="{9D8B030D-6E8A-4147-A177-3AD203B41FA5}">
                      <a16:colId xmlns:a16="http://schemas.microsoft.com/office/drawing/2014/main" val="507919271"/>
                    </a:ext>
                  </a:extLst>
                </a:gridCol>
                <a:gridCol w="1100667">
                  <a:extLst>
                    <a:ext uri="{9D8B030D-6E8A-4147-A177-3AD203B41FA5}">
                      <a16:colId xmlns:a16="http://schemas.microsoft.com/office/drawing/2014/main" val="1666893321"/>
                    </a:ext>
                  </a:extLst>
                </a:gridCol>
                <a:gridCol w="1100667">
                  <a:extLst>
                    <a:ext uri="{9D8B030D-6E8A-4147-A177-3AD203B41FA5}">
                      <a16:colId xmlns:a16="http://schemas.microsoft.com/office/drawing/2014/main" val="8723330"/>
                    </a:ext>
                  </a:extLst>
                </a:gridCol>
                <a:gridCol w="1100667">
                  <a:extLst>
                    <a:ext uri="{9D8B030D-6E8A-4147-A177-3AD203B41FA5}">
                      <a16:colId xmlns:a16="http://schemas.microsoft.com/office/drawing/2014/main" val="1198666461"/>
                    </a:ext>
                  </a:extLst>
                </a:gridCol>
                <a:gridCol w="1100667">
                  <a:extLst>
                    <a:ext uri="{9D8B030D-6E8A-4147-A177-3AD203B41FA5}">
                      <a16:colId xmlns:a16="http://schemas.microsoft.com/office/drawing/2014/main" val="4242910037"/>
                    </a:ext>
                  </a:extLst>
                </a:gridCol>
                <a:gridCol w="1100667">
                  <a:extLst>
                    <a:ext uri="{9D8B030D-6E8A-4147-A177-3AD203B41FA5}">
                      <a16:colId xmlns:a16="http://schemas.microsoft.com/office/drawing/2014/main" val="3828873470"/>
                    </a:ext>
                  </a:extLst>
                </a:gridCol>
                <a:gridCol w="1100667">
                  <a:extLst>
                    <a:ext uri="{9D8B030D-6E8A-4147-A177-3AD203B41FA5}">
                      <a16:colId xmlns:a16="http://schemas.microsoft.com/office/drawing/2014/main" val="352351419"/>
                    </a:ext>
                  </a:extLst>
                </a:gridCol>
                <a:gridCol w="1100667">
                  <a:extLst>
                    <a:ext uri="{9D8B030D-6E8A-4147-A177-3AD203B41FA5}">
                      <a16:colId xmlns:a16="http://schemas.microsoft.com/office/drawing/2014/main" val="2122472642"/>
                    </a:ext>
                  </a:extLst>
                </a:gridCol>
                <a:gridCol w="1100667">
                  <a:extLst>
                    <a:ext uri="{9D8B030D-6E8A-4147-A177-3AD203B41FA5}">
                      <a16:colId xmlns:a16="http://schemas.microsoft.com/office/drawing/2014/main" val="2718243976"/>
                    </a:ext>
                  </a:extLst>
                </a:gridCol>
              </a:tblGrid>
              <a:tr h="10080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LUNDI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500" b="0" kern="120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17</a:t>
                      </a:r>
                      <a:endParaRPr lang="fr-FR" sz="2500" b="0" kern="120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kern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MAI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MARDI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fr-FR" sz="25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cript cole" panose="00000400000000000000" pitchFamily="2" charset="0"/>
                          <a:ea typeface="Times New Roman" panose="02020603050405020304" pitchFamily="18" charset="0"/>
                          <a:cs typeface="+mn-cs"/>
                        </a:rPr>
                        <a:t>18</a:t>
                      </a:r>
                      <a:endParaRPr kumimoji="0" lang="fr-FR" sz="1000" b="0" i="0" u="none" strike="noStrike" kern="1200" cap="none" spc="0" normalizeH="0" baseline="3000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Script cole" panose="00000400000000000000" pitchFamily="2" charset="0"/>
                        <a:ea typeface="Times New Roman" panose="02020603050405020304" pitchFamily="18" charset="0"/>
                        <a:cs typeface="+mn-cs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="0" kern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+mn-ea"/>
                        </a:rPr>
                        <a:t>MAI</a:t>
                      </a:r>
                      <a:endParaRPr lang="fr-FR" sz="14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MERCREDI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fr-FR" sz="25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cript cole" panose="00000400000000000000" pitchFamily="2" charset="0"/>
                          <a:ea typeface="+mn-ea"/>
                          <a:cs typeface="+mn-cs"/>
                        </a:rPr>
                        <a:t>19</a:t>
                      </a:r>
                      <a:endParaRPr kumimoji="0" lang="fr-FR" sz="25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Script cole" panose="00000400000000000000" pitchFamily="2" charset="0"/>
                        <a:ea typeface="+mn-ea"/>
                        <a:cs typeface="+mn-cs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fr-FR" sz="14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cript cole" panose="00000400000000000000" pitchFamily="2" charset="0"/>
                          <a:ea typeface="+mn-ea"/>
                          <a:cs typeface="+mn-cs"/>
                        </a:rPr>
                        <a:t>MAI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JEUDI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500" b="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Times New Roman" panose="02020603050405020304" pitchFamily="18" charset="0"/>
                        </a:rPr>
                        <a:t>20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4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cript cole" panose="00000400000000000000" pitchFamily="2" charset="0"/>
                          <a:ea typeface="+mn-ea"/>
                          <a:cs typeface="+mn-cs"/>
                        </a:rPr>
                        <a:t>MAI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kern="120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VENDREDI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500" b="0" kern="120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21</a:t>
                      </a:r>
                      <a:endParaRPr lang="fr-FR" sz="2500" b="0" kern="120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4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cript cole" panose="00000400000000000000" pitchFamily="2" charset="0"/>
                          <a:ea typeface="+mn-ea"/>
                          <a:cs typeface="+mn-cs"/>
                        </a:rPr>
                        <a:t>MAI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SAMEDI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500" b="0" baseline="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Times New Roman" panose="02020603050405020304" pitchFamily="18" charset="0"/>
                        </a:rPr>
                        <a:t>22</a:t>
                      </a:r>
                      <a:endParaRPr lang="fr-FR" sz="2500" b="1" baseline="3000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4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cript cole" panose="00000400000000000000" pitchFamily="2" charset="0"/>
                          <a:ea typeface="+mn-ea"/>
                          <a:cs typeface="+mn-cs"/>
                        </a:rPr>
                        <a:t>MAI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DIMANCHE 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500" b="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Times New Roman" panose="02020603050405020304" pitchFamily="18" charset="0"/>
                        </a:rPr>
                        <a:t>23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4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cript cole" panose="00000400000000000000" pitchFamily="2" charset="0"/>
                          <a:ea typeface="+mn-ea"/>
                          <a:cs typeface="+mn-cs"/>
                        </a:rPr>
                        <a:t>MAI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LUNDI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500" b="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24</a:t>
                      </a:r>
                      <a:endParaRPr lang="fr-FR" sz="25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4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cript cole" panose="00000400000000000000" pitchFamily="2" charset="0"/>
                          <a:ea typeface="+mn-ea"/>
                          <a:cs typeface="+mn-cs"/>
                        </a:rPr>
                        <a:t>MAI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+mn-ea"/>
                        </a:rPr>
                        <a:t>MARDI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500" b="0" baseline="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Times New Roman" panose="02020603050405020304" pitchFamily="18" charset="0"/>
                        </a:rPr>
                        <a:t>25</a:t>
                      </a:r>
                      <a:endParaRPr lang="fr-FR" sz="1000" b="0" baseline="3000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4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cript cole" panose="00000400000000000000" pitchFamily="2" charset="0"/>
                          <a:ea typeface="+mn-ea"/>
                          <a:cs typeface="+mn-cs"/>
                        </a:rPr>
                        <a:t>MAI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36990313"/>
                  </a:ext>
                </a:extLst>
              </a:tr>
              <a:tr h="904192"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6306358"/>
                  </a:ext>
                </a:extLst>
              </a:tr>
              <a:tr h="1175449"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08209919"/>
                  </a:ext>
                </a:extLst>
              </a:tr>
              <a:tr h="632934"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9510979"/>
                  </a:ext>
                </a:extLst>
              </a:tr>
              <a:tr h="1175449"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1001852"/>
                  </a:ext>
                </a:extLst>
              </a:tr>
            </a:tbl>
          </a:graphicData>
        </a:graphic>
      </p:graphicFrame>
      <p:pic>
        <p:nvPicPr>
          <p:cNvPr id="6" name="Image 5">
            <a:extLst>
              <a:ext uri="{FF2B5EF4-FFF2-40B4-BE49-F238E27FC236}">
                <a16:creationId xmlns:a16="http://schemas.microsoft.com/office/drawing/2014/main" id="{7C91B35F-3D23-484E-ACFC-82AD4CD8553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00" y="2340000"/>
            <a:ext cx="952531" cy="643243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7C91B35F-3D23-484E-ACFC-82AD4CD8553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4400" y="2339999"/>
            <a:ext cx="952531" cy="643243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300E60EE-64E3-494C-B2A7-2D25D071926F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3200" y="2242800"/>
            <a:ext cx="772884" cy="792267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300E60EE-64E3-494C-B2A7-2D25D071926F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8000" y="2242800"/>
            <a:ext cx="772884" cy="792267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300E60EE-64E3-494C-B2A7-2D25D071926F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9600" y="2242799"/>
            <a:ext cx="772884" cy="792267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7C91B35F-3D23-484E-ACFC-82AD4CD8553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59600" y="2340000"/>
            <a:ext cx="952531" cy="643243"/>
          </a:xfrm>
          <a:prstGeom prst="rect">
            <a:avLst/>
          </a:prstGeom>
        </p:spPr>
      </p:pic>
      <p:pic>
        <p:nvPicPr>
          <p:cNvPr id="27" name="Image 2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226" y="4205491"/>
            <a:ext cx="732495" cy="732495"/>
          </a:xfrm>
          <a:prstGeom prst="rect">
            <a:avLst/>
          </a:prstGeom>
        </p:spPr>
      </p:pic>
      <p:pic>
        <p:nvPicPr>
          <p:cNvPr id="28" name="Image 2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6932" y="4205491"/>
            <a:ext cx="732495" cy="732495"/>
          </a:xfrm>
          <a:prstGeom prst="rect">
            <a:avLst/>
          </a:prstGeom>
        </p:spPr>
      </p:pic>
      <p:pic>
        <p:nvPicPr>
          <p:cNvPr id="29" name="Image 2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4616" y="4223201"/>
            <a:ext cx="732495" cy="732495"/>
          </a:xfrm>
          <a:prstGeom prst="rect">
            <a:avLst/>
          </a:prstGeom>
        </p:spPr>
      </p:pic>
      <p:pic>
        <p:nvPicPr>
          <p:cNvPr id="30" name="Image 2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249" y="4223200"/>
            <a:ext cx="732495" cy="732495"/>
          </a:xfrm>
          <a:prstGeom prst="rect">
            <a:avLst/>
          </a:prstGeom>
        </p:spPr>
      </p:pic>
      <p:pic>
        <p:nvPicPr>
          <p:cNvPr id="31" name="Image 3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8984" y="4223200"/>
            <a:ext cx="732495" cy="732495"/>
          </a:xfrm>
          <a:prstGeom prst="rect">
            <a:avLst/>
          </a:prstGeom>
        </p:spPr>
      </p:pic>
      <p:pic>
        <p:nvPicPr>
          <p:cNvPr id="32" name="Image 3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1452" y="4223200"/>
            <a:ext cx="732495" cy="732495"/>
          </a:xfrm>
          <a:prstGeom prst="rect">
            <a:avLst/>
          </a:prstGeom>
        </p:spPr>
      </p:pic>
      <p:pic>
        <p:nvPicPr>
          <p:cNvPr id="33" name="Image 3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6258" y="4223200"/>
            <a:ext cx="732495" cy="732495"/>
          </a:xfrm>
          <a:prstGeom prst="rect">
            <a:avLst/>
          </a:prstGeom>
        </p:spPr>
      </p:pic>
      <p:pic>
        <p:nvPicPr>
          <p:cNvPr id="34" name="Image 3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1064" y="4223200"/>
            <a:ext cx="732495" cy="732495"/>
          </a:xfrm>
          <a:prstGeom prst="rect">
            <a:avLst/>
          </a:prstGeom>
        </p:spPr>
      </p:pic>
      <p:pic>
        <p:nvPicPr>
          <p:cNvPr id="35" name="Image 3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3189" y="4223199"/>
            <a:ext cx="732495" cy="732495"/>
          </a:xfrm>
          <a:prstGeom prst="rect">
            <a:avLst/>
          </a:prstGeom>
        </p:spPr>
      </p:pic>
      <p:pic>
        <p:nvPicPr>
          <p:cNvPr id="36" name="Image 35">
            <a:extLst>
              <a:ext uri="{FF2B5EF4-FFF2-40B4-BE49-F238E27FC236}">
                <a16:creationId xmlns:a16="http://schemas.microsoft.com/office/drawing/2014/main" id="{7C91B35F-3D23-484E-ACFC-82AD4CD8553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5128" y="2317310"/>
            <a:ext cx="952531" cy="643243"/>
          </a:xfrm>
          <a:prstGeom prst="rect">
            <a:avLst/>
          </a:prstGeom>
        </p:spPr>
      </p:pic>
      <p:pic>
        <p:nvPicPr>
          <p:cNvPr id="37" name="Image 36">
            <a:extLst>
              <a:ext uri="{FF2B5EF4-FFF2-40B4-BE49-F238E27FC236}">
                <a16:creationId xmlns:a16="http://schemas.microsoft.com/office/drawing/2014/main" id="{7C91B35F-3D23-484E-ACFC-82AD4CD8553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4047" y="2317310"/>
            <a:ext cx="952531" cy="643243"/>
          </a:xfrm>
          <a:prstGeom prst="rect">
            <a:avLst/>
          </a:prstGeom>
        </p:spPr>
      </p:pic>
      <p:pic>
        <p:nvPicPr>
          <p:cNvPr id="38" name="Image 37">
            <a:extLst>
              <a:ext uri="{FF2B5EF4-FFF2-40B4-BE49-F238E27FC236}">
                <a16:creationId xmlns:a16="http://schemas.microsoft.com/office/drawing/2014/main" id="{300E60EE-64E3-494C-B2A7-2D25D071926F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0282" y="2190975"/>
            <a:ext cx="772884" cy="792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69283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>
            <a:extLst>
              <a:ext uri="{FF2B5EF4-FFF2-40B4-BE49-F238E27FC236}">
                <a16:creationId xmlns:a16="http://schemas.microsoft.com/office/drawing/2014/main" id="{1BEFAFE0-F84A-4412-B0E1-289A90BB21F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689" y="0"/>
            <a:ext cx="9919692" cy="6858000"/>
          </a:xfrm>
          <a:prstGeom prst="rect">
            <a:avLst/>
          </a:prstGeom>
        </p:spPr>
      </p:pic>
      <p:sp>
        <p:nvSpPr>
          <p:cNvPr id="3" name="ZoneTexte 2"/>
          <p:cNvSpPr txBox="1"/>
          <p:nvPr/>
        </p:nvSpPr>
        <p:spPr>
          <a:xfrm>
            <a:off x="2862000" y="0"/>
            <a:ext cx="425768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600" dirty="0">
                <a:solidFill>
                  <a:schemeClr val="bg1"/>
                </a:solidFill>
              </a:rPr>
              <a:t>PRINTEMPS</a:t>
            </a:r>
          </a:p>
        </p:txBody>
      </p:sp>
      <p:graphicFrame>
        <p:nvGraphicFramePr>
          <p:cNvPr id="4" name="Tableau 3">
            <a:extLst>
              <a:ext uri="{FF2B5EF4-FFF2-40B4-BE49-F238E27FC236}">
                <a16:creationId xmlns:a16="http://schemas.microsoft.com/office/drawing/2014/main" id="{FA647280-7F56-498C-8A6B-ECC8090D156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4084400"/>
              </p:ext>
            </p:extLst>
          </p:nvPr>
        </p:nvGraphicFramePr>
        <p:xfrm>
          <a:off x="0" y="1180800"/>
          <a:ext cx="9906003" cy="49225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00667">
                  <a:extLst>
                    <a:ext uri="{9D8B030D-6E8A-4147-A177-3AD203B41FA5}">
                      <a16:colId xmlns:a16="http://schemas.microsoft.com/office/drawing/2014/main" val="507919271"/>
                    </a:ext>
                  </a:extLst>
                </a:gridCol>
                <a:gridCol w="1100667">
                  <a:extLst>
                    <a:ext uri="{9D8B030D-6E8A-4147-A177-3AD203B41FA5}">
                      <a16:colId xmlns:a16="http://schemas.microsoft.com/office/drawing/2014/main" val="1666893321"/>
                    </a:ext>
                  </a:extLst>
                </a:gridCol>
                <a:gridCol w="1100667">
                  <a:extLst>
                    <a:ext uri="{9D8B030D-6E8A-4147-A177-3AD203B41FA5}">
                      <a16:colId xmlns:a16="http://schemas.microsoft.com/office/drawing/2014/main" val="8723330"/>
                    </a:ext>
                  </a:extLst>
                </a:gridCol>
                <a:gridCol w="1100667">
                  <a:extLst>
                    <a:ext uri="{9D8B030D-6E8A-4147-A177-3AD203B41FA5}">
                      <a16:colId xmlns:a16="http://schemas.microsoft.com/office/drawing/2014/main" val="1198666461"/>
                    </a:ext>
                  </a:extLst>
                </a:gridCol>
                <a:gridCol w="1100667">
                  <a:extLst>
                    <a:ext uri="{9D8B030D-6E8A-4147-A177-3AD203B41FA5}">
                      <a16:colId xmlns:a16="http://schemas.microsoft.com/office/drawing/2014/main" val="4242910037"/>
                    </a:ext>
                  </a:extLst>
                </a:gridCol>
                <a:gridCol w="1100667">
                  <a:extLst>
                    <a:ext uri="{9D8B030D-6E8A-4147-A177-3AD203B41FA5}">
                      <a16:colId xmlns:a16="http://schemas.microsoft.com/office/drawing/2014/main" val="3828873470"/>
                    </a:ext>
                  </a:extLst>
                </a:gridCol>
                <a:gridCol w="1100667">
                  <a:extLst>
                    <a:ext uri="{9D8B030D-6E8A-4147-A177-3AD203B41FA5}">
                      <a16:colId xmlns:a16="http://schemas.microsoft.com/office/drawing/2014/main" val="352351419"/>
                    </a:ext>
                  </a:extLst>
                </a:gridCol>
                <a:gridCol w="1100667">
                  <a:extLst>
                    <a:ext uri="{9D8B030D-6E8A-4147-A177-3AD203B41FA5}">
                      <a16:colId xmlns:a16="http://schemas.microsoft.com/office/drawing/2014/main" val="2122472642"/>
                    </a:ext>
                  </a:extLst>
                </a:gridCol>
                <a:gridCol w="1100667">
                  <a:extLst>
                    <a:ext uri="{9D8B030D-6E8A-4147-A177-3AD203B41FA5}">
                      <a16:colId xmlns:a16="http://schemas.microsoft.com/office/drawing/2014/main" val="2718243976"/>
                    </a:ext>
                  </a:extLst>
                </a:gridCol>
              </a:tblGrid>
              <a:tr h="10080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MERCREDI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500" b="0" kern="120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26</a:t>
                      </a:r>
                      <a:endParaRPr lang="fr-FR" sz="2500" b="0" kern="120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kern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MAI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JEUDI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fr-FR" sz="25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cript cole" panose="00000400000000000000" pitchFamily="2" charset="0"/>
                          <a:ea typeface="+mn-ea"/>
                          <a:cs typeface="+mn-cs"/>
                        </a:rPr>
                        <a:t>27</a:t>
                      </a:r>
                      <a:endParaRPr kumimoji="0" lang="fr-FR" sz="25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Script cole" panose="00000400000000000000" pitchFamily="2" charset="0"/>
                        <a:ea typeface="+mn-ea"/>
                        <a:cs typeface="+mn-cs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kern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+mn-ea"/>
                        </a:rPr>
                        <a:t>MAI</a:t>
                      </a:r>
                      <a:endParaRPr lang="fr-FR" sz="14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VENDREDI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fr-FR" sz="25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cript cole" panose="00000400000000000000" pitchFamily="2" charset="0"/>
                          <a:ea typeface="+mn-ea"/>
                          <a:cs typeface="+mn-cs"/>
                        </a:rPr>
                        <a:t>28</a:t>
                      </a:r>
                      <a:endParaRPr kumimoji="0" lang="fr-FR" sz="25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Script cole" panose="00000400000000000000" pitchFamily="2" charset="0"/>
                        <a:ea typeface="+mn-ea"/>
                        <a:cs typeface="+mn-cs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fr-FR" sz="14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cript cole" panose="00000400000000000000" pitchFamily="2" charset="0"/>
                          <a:ea typeface="+mn-ea"/>
                          <a:cs typeface="+mn-cs"/>
                        </a:rPr>
                        <a:t>MAI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SAMEDI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500" b="0" cap="none" baseline="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Times New Roman" panose="02020603050405020304" pitchFamily="18" charset="0"/>
                        </a:rPr>
                        <a:t>29</a:t>
                      </a:r>
                      <a:endParaRPr lang="fr-FR" sz="1000" b="0" cap="none" baseline="3000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4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cript cole" panose="00000400000000000000" pitchFamily="2" charset="0"/>
                          <a:ea typeface="+mn-ea"/>
                          <a:cs typeface="+mn-cs"/>
                        </a:rPr>
                        <a:t>MAI</a:t>
                      </a:r>
                      <a:endParaRPr kumimoji="0" lang="fr-FR" sz="14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Script cole" panose="00000400000000000000" pitchFamily="2" charset="0"/>
                        <a:ea typeface="+mn-ea"/>
                        <a:cs typeface="+mn-cs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kern="120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DIMANCHE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500" b="0" kern="120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30</a:t>
                      </a:r>
                      <a:endParaRPr lang="fr-FR" sz="2500" b="0" kern="120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4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cript cole" panose="00000400000000000000" pitchFamily="2" charset="0"/>
                          <a:ea typeface="+mn-ea"/>
                          <a:cs typeface="+mn-cs"/>
                        </a:rPr>
                        <a:t>MAI</a:t>
                      </a:r>
                      <a:endParaRPr kumimoji="0" lang="fr-FR" sz="14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Script cole" panose="00000400000000000000" pitchFamily="2" charset="0"/>
                        <a:ea typeface="+mn-ea"/>
                        <a:cs typeface="+mn-cs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LUNDI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500" b="0" baseline="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Times New Roman" panose="02020603050405020304" pitchFamily="18" charset="0"/>
                        </a:rPr>
                        <a:t>31</a:t>
                      </a:r>
                      <a:endParaRPr lang="fr-FR" sz="2500" b="1" baseline="3000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4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cript cole" panose="00000400000000000000" pitchFamily="2" charset="0"/>
                          <a:ea typeface="+mn-ea"/>
                          <a:cs typeface="+mn-cs"/>
                        </a:rPr>
                        <a:t>MAI</a:t>
                      </a:r>
                      <a:endParaRPr kumimoji="0" lang="fr-FR" sz="14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Script cole" panose="00000400000000000000" pitchFamily="2" charset="0"/>
                        <a:ea typeface="+mn-ea"/>
                        <a:cs typeface="+mn-cs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MARDI 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fr-FR" sz="25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Script cole" panose="00000400000000000000" pitchFamily="2" charset="0"/>
                          <a:ea typeface="+mn-ea"/>
                          <a:cs typeface="+mn-cs"/>
                        </a:rPr>
                        <a:t>1</a:t>
                      </a:r>
                      <a:endParaRPr kumimoji="0" lang="fr-FR" sz="25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Script cole" panose="00000400000000000000" pitchFamily="2" charset="0"/>
                        <a:ea typeface="+mn-ea"/>
                        <a:cs typeface="+mn-cs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fr-FR" sz="14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cript cole" panose="00000400000000000000" pitchFamily="2" charset="0"/>
                          <a:ea typeface="+mn-ea"/>
                          <a:cs typeface="+mn-cs"/>
                        </a:rPr>
                        <a:t>JUIN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MERCREDI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fr-FR" sz="25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Script cole" panose="00000400000000000000" pitchFamily="2" charset="0"/>
                          <a:ea typeface="+mn-ea"/>
                          <a:cs typeface="+mn-cs"/>
                        </a:rPr>
                        <a:t>2</a:t>
                      </a:r>
                      <a:endParaRPr kumimoji="0" lang="fr-FR" sz="14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Script cole" panose="00000400000000000000" pitchFamily="2" charset="0"/>
                        <a:ea typeface="+mn-ea"/>
                        <a:cs typeface="+mn-cs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fr-FR" sz="14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cript cole" panose="00000400000000000000" pitchFamily="2" charset="0"/>
                          <a:ea typeface="+mn-ea"/>
                          <a:cs typeface="+mn-cs"/>
                        </a:rPr>
                        <a:t>JUIN</a:t>
                      </a:r>
                      <a:endParaRPr lang="fr-FR" sz="25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+mn-ea"/>
                        </a:rPr>
                        <a:t>JEUDI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500" b="0" baseline="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Times New Roman" panose="02020603050405020304" pitchFamily="18" charset="0"/>
                        </a:rPr>
                        <a:t>3</a:t>
                      </a:r>
                      <a:endParaRPr lang="fr-FR" sz="1000" b="0" baseline="3000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4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cript cole" panose="00000400000000000000" pitchFamily="2" charset="0"/>
                          <a:ea typeface="+mn-ea"/>
                          <a:cs typeface="+mn-cs"/>
                        </a:rPr>
                        <a:t>JUIN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36990313"/>
                  </a:ext>
                </a:extLst>
              </a:tr>
              <a:tr h="904192"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6306358"/>
                  </a:ext>
                </a:extLst>
              </a:tr>
              <a:tr h="1175449"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08209919"/>
                  </a:ext>
                </a:extLst>
              </a:tr>
              <a:tr h="632934"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9510979"/>
                  </a:ext>
                </a:extLst>
              </a:tr>
              <a:tr h="1175449"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1001852"/>
                  </a:ext>
                </a:extLst>
              </a:tr>
            </a:tbl>
          </a:graphicData>
        </a:graphic>
      </p:graphicFrame>
      <p:pic>
        <p:nvPicPr>
          <p:cNvPr id="5" name="Image 4">
            <a:extLst>
              <a:ext uri="{FF2B5EF4-FFF2-40B4-BE49-F238E27FC236}">
                <a16:creationId xmlns:a16="http://schemas.microsoft.com/office/drawing/2014/main" id="{300E60EE-64E3-494C-B2A7-2D25D071926F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000" y="2242800"/>
            <a:ext cx="772884" cy="792267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300E60EE-64E3-494C-B2A7-2D25D071926F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4800" y="2242800"/>
            <a:ext cx="772884" cy="792267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300E60EE-64E3-494C-B2A7-2D25D071926F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6400" y="2246897"/>
            <a:ext cx="772884" cy="792267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7C91B35F-3D23-484E-ACFC-82AD4CD8553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9111" y="2339999"/>
            <a:ext cx="952531" cy="643243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300E60EE-64E3-494C-B2A7-2D25D071926F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1200" y="2242800"/>
            <a:ext cx="772884" cy="792267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7C91B35F-3D23-484E-ACFC-82AD4CD8553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59600" y="2340000"/>
            <a:ext cx="952531" cy="643243"/>
          </a:xfrm>
          <a:prstGeom prst="rect">
            <a:avLst/>
          </a:prstGeom>
        </p:spPr>
      </p:pic>
      <p:pic>
        <p:nvPicPr>
          <p:cNvPr id="23" name="Image 9">
            <a:extLst>
              <a:ext uri="{FF2B5EF4-FFF2-40B4-BE49-F238E27FC236}">
                <a16:creationId xmlns:a16="http://schemas.microsoft.com/office/drawing/2014/main" id="{7C91B35F-3D23-484E-ACFC-82AD4CD8553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0389" y="2361771"/>
            <a:ext cx="952531" cy="643243"/>
          </a:xfrm>
          <a:prstGeom prst="rect">
            <a:avLst/>
          </a:prstGeom>
        </p:spPr>
      </p:pic>
      <p:pic>
        <p:nvPicPr>
          <p:cNvPr id="24" name="Image 9">
            <a:extLst>
              <a:ext uri="{FF2B5EF4-FFF2-40B4-BE49-F238E27FC236}">
                <a16:creationId xmlns:a16="http://schemas.microsoft.com/office/drawing/2014/main" id="{7C91B35F-3D23-484E-ACFC-82AD4CD8553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7669" y="2361772"/>
            <a:ext cx="952531" cy="643243"/>
          </a:xfrm>
          <a:prstGeom prst="rect">
            <a:avLst/>
          </a:prstGeom>
        </p:spPr>
      </p:pic>
      <p:pic>
        <p:nvPicPr>
          <p:cNvPr id="26" name="Image 25">
            <a:extLst>
              <a:ext uri="{FF2B5EF4-FFF2-40B4-BE49-F238E27FC236}">
                <a16:creationId xmlns:a16="http://schemas.microsoft.com/office/drawing/2014/main" id="{7C91B35F-3D23-484E-ACFC-82AD4CD8553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8176" y="2339998"/>
            <a:ext cx="952531" cy="643243"/>
          </a:xfrm>
          <a:prstGeom prst="rect">
            <a:avLst/>
          </a:prstGeom>
        </p:spPr>
      </p:pic>
      <p:pic>
        <p:nvPicPr>
          <p:cNvPr id="27" name="Image 2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226" y="4205491"/>
            <a:ext cx="732495" cy="732495"/>
          </a:xfrm>
          <a:prstGeom prst="rect">
            <a:avLst/>
          </a:prstGeom>
        </p:spPr>
      </p:pic>
      <p:pic>
        <p:nvPicPr>
          <p:cNvPr id="28" name="Image 2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6932" y="4205491"/>
            <a:ext cx="732495" cy="732495"/>
          </a:xfrm>
          <a:prstGeom prst="rect">
            <a:avLst/>
          </a:prstGeom>
        </p:spPr>
      </p:pic>
      <p:pic>
        <p:nvPicPr>
          <p:cNvPr id="29" name="Image 2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4616" y="4223201"/>
            <a:ext cx="732495" cy="732495"/>
          </a:xfrm>
          <a:prstGeom prst="rect">
            <a:avLst/>
          </a:prstGeom>
        </p:spPr>
      </p:pic>
      <p:pic>
        <p:nvPicPr>
          <p:cNvPr id="30" name="Image 2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249" y="4223200"/>
            <a:ext cx="732495" cy="732495"/>
          </a:xfrm>
          <a:prstGeom prst="rect">
            <a:avLst/>
          </a:prstGeom>
        </p:spPr>
      </p:pic>
      <p:pic>
        <p:nvPicPr>
          <p:cNvPr id="31" name="Image 3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8984" y="4223200"/>
            <a:ext cx="732495" cy="732495"/>
          </a:xfrm>
          <a:prstGeom prst="rect">
            <a:avLst/>
          </a:prstGeom>
        </p:spPr>
      </p:pic>
      <p:pic>
        <p:nvPicPr>
          <p:cNvPr id="32" name="Image 3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1452" y="4223200"/>
            <a:ext cx="732495" cy="732495"/>
          </a:xfrm>
          <a:prstGeom prst="rect">
            <a:avLst/>
          </a:prstGeom>
        </p:spPr>
      </p:pic>
      <p:pic>
        <p:nvPicPr>
          <p:cNvPr id="33" name="Image 3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6258" y="4223200"/>
            <a:ext cx="732495" cy="732495"/>
          </a:xfrm>
          <a:prstGeom prst="rect">
            <a:avLst/>
          </a:prstGeom>
        </p:spPr>
      </p:pic>
      <p:pic>
        <p:nvPicPr>
          <p:cNvPr id="34" name="Image 3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1064" y="4223200"/>
            <a:ext cx="732495" cy="732495"/>
          </a:xfrm>
          <a:prstGeom prst="rect">
            <a:avLst/>
          </a:prstGeom>
        </p:spPr>
      </p:pic>
      <p:pic>
        <p:nvPicPr>
          <p:cNvPr id="35" name="Image 3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3189" y="4223199"/>
            <a:ext cx="732495" cy="7324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4912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>
            <a:extLst>
              <a:ext uri="{FF2B5EF4-FFF2-40B4-BE49-F238E27FC236}">
                <a16:creationId xmlns:a16="http://schemas.microsoft.com/office/drawing/2014/main" id="{1BEFAFE0-F84A-4412-B0E1-289A90BB21F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689" y="0"/>
            <a:ext cx="9919692" cy="6858000"/>
          </a:xfrm>
          <a:prstGeom prst="rect">
            <a:avLst/>
          </a:prstGeom>
        </p:spPr>
      </p:pic>
      <p:sp>
        <p:nvSpPr>
          <p:cNvPr id="3" name="ZoneTexte 2"/>
          <p:cNvSpPr txBox="1"/>
          <p:nvPr/>
        </p:nvSpPr>
        <p:spPr>
          <a:xfrm>
            <a:off x="2862000" y="0"/>
            <a:ext cx="425768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600" dirty="0">
                <a:solidFill>
                  <a:schemeClr val="bg1"/>
                </a:solidFill>
              </a:rPr>
              <a:t>PRINTEMPS</a:t>
            </a:r>
          </a:p>
        </p:txBody>
      </p:sp>
      <p:graphicFrame>
        <p:nvGraphicFramePr>
          <p:cNvPr id="4" name="Tableau 3">
            <a:extLst>
              <a:ext uri="{FF2B5EF4-FFF2-40B4-BE49-F238E27FC236}">
                <a16:creationId xmlns:a16="http://schemas.microsoft.com/office/drawing/2014/main" id="{FA647280-7F56-498C-8A6B-ECC8090D156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95272655"/>
              </p:ext>
            </p:extLst>
          </p:nvPr>
        </p:nvGraphicFramePr>
        <p:xfrm>
          <a:off x="0" y="1180800"/>
          <a:ext cx="9906003" cy="49225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00667">
                  <a:extLst>
                    <a:ext uri="{9D8B030D-6E8A-4147-A177-3AD203B41FA5}">
                      <a16:colId xmlns:a16="http://schemas.microsoft.com/office/drawing/2014/main" val="507919271"/>
                    </a:ext>
                  </a:extLst>
                </a:gridCol>
                <a:gridCol w="1100667">
                  <a:extLst>
                    <a:ext uri="{9D8B030D-6E8A-4147-A177-3AD203B41FA5}">
                      <a16:colId xmlns:a16="http://schemas.microsoft.com/office/drawing/2014/main" val="1666893321"/>
                    </a:ext>
                  </a:extLst>
                </a:gridCol>
                <a:gridCol w="1100667">
                  <a:extLst>
                    <a:ext uri="{9D8B030D-6E8A-4147-A177-3AD203B41FA5}">
                      <a16:colId xmlns:a16="http://schemas.microsoft.com/office/drawing/2014/main" val="8723330"/>
                    </a:ext>
                  </a:extLst>
                </a:gridCol>
                <a:gridCol w="1100667">
                  <a:extLst>
                    <a:ext uri="{9D8B030D-6E8A-4147-A177-3AD203B41FA5}">
                      <a16:colId xmlns:a16="http://schemas.microsoft.com/office/drawing/2014/main" val="1198666461"/>
                    </a:ext>
                  </a:extLst>
                </a:gridCol>
                <a:gridCol w="1100667">
                  <a:extLst>
                    <a:ext uri="{9D8B030D-6E8A-4147-A177-3AD203B41FA5}">
                      <a16:colId xmlns:a16="http://schemas.microsoft.com/office/drawing/2014/main" val="4242910037"/>
                    </a:ext>
                  </a:extLst>
                </a:gridCol>
                <a:gridCol w="1100667">
                  <a:extLst>
                    <a:ext uri="{9D8B030D-6E8A-4147-A177-3AD203B41FA5}">
                      <a16:colId xmlns:a16="http://schemas.microsoft.com/office/drawing/2014/main" val="3828873470"/>
                    </a:ext>
                  </a:extLst>
                </a:gridCol>
                <a:gridCol w="1100667">
                  <a:extLst>
                    <a:ext uri="{9D8B030D-6E8A-4147-A177-3AD203B41FA5}">
                      <a16:colId xmlns:a16="http://schemas.microsoft.com/office/drawing/2014/main" val="352351419"/>
                    </a:ext>
                  </a:extLst>
                </a:gridCol>
                <a:gridCol w="1100667">
                  <a:extLst>
                    <a:ext uri="{9D8B030D-6E8A-4147-A177-3AD203B41FA5}">
                      <a16:colId xmlns:a16="http://schemas.microsoft.com/office/drawing/2014/main" val="2122472642"/>
                    </a:ext>
                  </a:extLst>
                </a:gridCol>
                <a:gridCol w="1100667">
                  <a:extLst>
                    <a:ext uri="{9D8B030D-6E8A-4147-A177-3AD203B41FA5}">
                      <a16:colId xmlns:a16="http://schemas.microsoft.com/office/drawing/2014/main" val="2718243976"/>
                    </a:ext>
                  </a:extLst>
                </a:gridCol>
              </a:tblGrid>
              <a:tr h="10080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VENDREDI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500" b="0" kern="120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4</a:t>
                      </a:r>
                      <a:endParaRPr lang="fr-FR" sz="2500" b="0" kern="120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kern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JUIN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fr-FR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Script cole" panose="00000400000000000000" pitchFamily="2" charset="0"/>
                          <a:ea typeface="+mn-ea"/>
                          <a:cs typeface="+mn-cs"/>
                        </a:rPr>
                        <a:t>SAMEDI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fr-FR" sz="25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cript cole" panose="00000400000000000000" pitchFamily="2" charset="0"/>
                          <a:ea typeface="+mn-ea"/>
                          <a:cs typeface="+mn-cs"/>
                        </a:rPr>
                        <a:t>5</a:t>
                      </a:r>
                      <a:endParaRPr kumimoji="0" lang="fr-FR" sz="25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Script cole" panose="00000400000000000000" pitchFamily="2" charset="0"/>
                        <a:ea typeface="+mn-ea"/>
                        <a:cs typeface="+mn-cs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kern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+mn-ea"/>
                        </a:rPr>
                        <a:t>JUIN</a:t>
                      </a:r>
                      <a:endParaRPr lang="fr-FR" sz="14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DIMANCHE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fr-FR" sz="25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cript cole" panose="00000400000000000000" pitchFamily="2" charset="0"/>
                          <a:ea typeface="+mn-ea"/>
                          <a:cs typeface="+mn-cs"/>
                        </a:rPr>
                        <a:t>6</a:t>
                      </a:r>
                      <a:endParaRPr kumimoji="0" lang="fr-FR" sz="25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Script cole" panose="00000400000000000000" pitchFamily="2" charset="0"/>
                        <a:ea typeface="+mn-ea"/>
                        <a:cs typeface="+mn-cs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fr-FR" sz="14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cript cole" panose="00000400000000000000" pitchFamily="2" charset="0"/>
                          <a:ea typeface="+mn-ea"/>
                          <a:cs typeface="+mn-cs"/>
                        </a:rPr>
                        <a:t>JUIN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LUNDI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500" b="0" cap="none" baseline="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Times New Roman" panose="02020603050405020304" pitchFamily="18" charset="0"/>
                        </a:rPr>
                        <a:t>7</a:t>
                      </a:r>
                      <a:endParaRPr lang="fr-FR" sz="1000" b="0" cap="none" baseline="3000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4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cript cole" panose="00000400000000000000" pitchFamily="2" charset="0"/>
                          <a:ea typeface="+mn-ea"/>
                          <a:cs typeface="+mn-cs"/>
                        </a:rPr>
                        <a:t>JUIN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kern="120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MARDI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500" b="0" kern="120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8</a:t>
                      </a:r>
                      <a:endParaRPr lang="fr-FR" sz="2500" b="0" kern="120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4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cript cole" panose="00000400000000000000" pitchFamily="2" charset="0"/>
                          <a:ea typeface="+mn-ea"/>
                          <a:cs typeface="+mn-cs"/>
                        </a:rPr>
                        <a:t>JUIN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MERCREDI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500" b="0" baseline="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Times New Roman" panose="02020603050405020304" pitchFamily="18" charset="0"/>
                        </a:rPr>
                        <a:t>9</a:t>
                      </a:r>
                      <a:endParaRPr lang="fr-FR" sz="2500" b="1" baseline="3000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4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cript cole" panose="00000400000000000000" pitchFamily="2" charset="0"/>
                          <a:ea typeface="+mn-ea"/>
                          <a:cs typeface="+mn-cs"/>
                        </a:rPr>
                        <a:t>JUIN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JEUDI 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fr-FR" sz="25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Script cole" panose="00000400000000000000" pitchFamily="2" charset="0"/>
                          <a:ea typeface="+mn-ea"/>
                          <a:cs typeface="+mn-cs"/>
                        </a:rPr>
                        <a:t>10</a:t>
                      </a:r>
                      <a:endParaRPr kumimoji="0" lang="fr-FR" sz="25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Script cole" panose="00000400000000000000" pitchFamily="2" charset="0"/>
                        <a:ea typeface="+mn-ea"/>
                        <a:cs typeface="+mn-cs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fr-FR" sz="14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cript cole" panose="00000400000000000000" pitchFamily="2" charset="0"/>
                          <a:ea typeface="+mn-ea"/>
                          <a:cs typeface="+mn-cs"/>
                        </a:rPr>
                        <a:t>JUIN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VENDREDI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fr-FR" sz="25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Script cole" panose="00000400000000000000" pitchFamily="2" charset="0"/>
                          <a:ea typeface="+mn-ea"/>
                          <a:cs typeface="+mn-cs"/>
                        </a:rPr>
                        <a:t>11</a:t>
                      </a:r>
                      <a:endParaRPr kumimoji="0" lang="fr-FR" sz="14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Script cole" panose="00000400000000000000" pitchFamily="2" charset="0"/>
                        <a:ea typeface="+mn-ea"/>
                        <a:cs typeface="+mn-cs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fr-FR" sz="14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cript cole" panose="00000400000000000000" pitchFamily="2" charset="0"/>
                          <a:ea typeface="+mn-ea"/>
                          <a:cs typeface="+mn-cs"/>
                        </a:rPr>
                        <a:t>JUIN</a:t>
                      </a:r>
                      <a:endParaRPr lang="fr-FR" sz="25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+mn-ea"/>
                        </a:rPr>
                        <a:t>SAMEDI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500" b="0" baseline="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Times New Roman" panose="02020603050405020304" pitchFamily="18" charset="0"/>
                        </a:rPr>
                        <a:t>12</a:t>
                      </a:r>
                      <a:endParaRPr lang="fr-FR" sz="1000" b="0" baseline="3000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4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cript cole" panose="00000400000000000000" pitchFamily="2" charset="0"/>
                          <a:ea typeface="+mn-ea"/>
                          <a:cs typeface="+mn-cs"/>
                        </a:rPr>
                        <a:t>JUIN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36990313"/>
                  </a:ext>
                </a:extLst>
              </a:tr>
              <a:tr h="904192"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6306358"/>
                  </a:ext>
                </a:extLst>
              </a:tr>
              <a:tr h="1175449"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08209919"/>
                  </a:ext>
                </a:extLst>
              </a:tr>
              <a:tr h="632934"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9510979"/>
                  </a:ext>
                </a:extLst>
              </a:tr>
              <a:tr h="1175449"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1001852"/>
                  </a:ext>
                </a:extLst>
              </a:tr>
            </a:tbl>
          </a:graphicData>
        </a:graphic>
      </p:graphicFrame>
      <p:pic>
        <p:nvPicPr>
          <p:cNvPr id="5" name="Image 4">
            <a:extLst>
              <a:ext uri="{FF2B5EF4-FFF2-40B4-BE49-F238E27FC236}">
                <a16:creationId xmlns:a16="http://schemas.microsoft.com/office/drawing/2014/main" id="{7C91B35F-3D23-484E-ACFC-82AD4CD8553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00" y="2340000"/>
            <a:ext cx="952531" cy="643243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300E60EE-64E3-494C-B2A7-2D25D071926F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1600" y="2242800"/>
            <a:ext cx="772884" cy="792267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300E60EE-64E3-494C-B2A7-2D25D071926F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3200" y="2242800"/>
            <a:ext cx="772884" cy="792267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7C91B35F-3D23-484E-ACFC-82AD4CD8553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9200" y="2340000"/>
            <a:ext cx="952531" cy="643243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300E60EE-64E3-494C-B2A7-2D25D071926F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8000" y="2242800"/>
            <a:ext cx="772884" cy="792267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7C91B35F-3D23-484E-ACFC-82AD4CD8553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9111" y="2339999"/>
            <a:ext cx="952531" cy="643243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7C91B35F-3D23-484E-ACFC-82AD4CD8553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4000" y="2376000"/>
            <a:ext cx="952531" cy="643243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300E60EE-64E3-494C-B2A7-2D25D071926F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2800" y="2242799"/>
            <a:ext cx="772884" cy="792267"/>
          </a:xfrm>
          <a:prstGeom prst="rect">
            <a:avLst/>
          </a:prstGeom>
        </p:spPr>
      </p:pic>
      <p:pic>
        <p:nvPicPr>
          <p:cNvPr id="25" name="Image 9">
            <a:extLst>
              <a:ext uri="{FF2B5EF4-FFF2-40B4-BE49-F238E27FC236}">
                <a16:creationId xmlns:a16="http://schemas.microsoft.com/office/drawing/2014/main" id="{7C91B35F-3D23-484E-ACFC-82AD4CD8553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2366" y="2313874"/>
            <a:ext cx="952531" cy="643243"/>
          </a:xfrm>
          <a:prstGeom prst="rect">
            <a:avLst/>
          </a:prstGeom>
        </p:spPr>
      </p:pic>
      <p:pic>
        <p:nvPicPr>
          <p:cNvPr id="26" name="Image 2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226" y="4205491"/>
            <a:ext cx="732495" cy="732495"/>
          </a:xfrm>
          <a:prstGeom prst="rect">
            <a:avLst/>
          </a:prstGeom>
        </p:spPr>
      </p:pic>
      <p:pic>
        <p:nvPicPr>
          <p:cNvPr id="27" name="Image 2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6932" y="4205491"/>
            <a:ext cx="732495" cy="732495"/>
          </a:xfrm>
          <a:prstGeom prst="rect">
            <a:avLst/>
          </a:prstGeom>
        </p:spPr>
      </p:pic>
      <p:pic>
        <p:nvPicPr>
          <p:cNvPr id="28" name="Image 2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4616" y="4223201"/>
            <a:ext cx="732495" cy="732495"/>
          </a:xfrm>
          <a:prstGeom prst="rect">
            <a:avLst/>
          </a:prstGeom>
        </p:spPr>
      </p:pic>
      <p:pic>
        <p:nvPicPr>
          <p:cNvPr id="29" name="Image 2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249" y="4223200"/>
            <a:ext cx="732495" cy="732495"/>
          </a:xfrm>
          <a:prstGeom prst="rect">
            <a:avLst/>
          </a:prstGeom>
        </p:spPr>
      </p:pic>
      <p:pic>
        <p:nvPicPr>
          <p:cNvPr id="30" name="Image 2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8984" y="4223200"/>
            <a:ext cx="732495" cy="732495"/>
          </a:xfrm>
          <a:prstGeom prst="rect">
            <a:avLst/>
          </a:prstGeom>
        </p:spPr>
      </p:pic>
      <p:pic>
        <p:nvPicPr>
          <p:cNvPr id="31" name="Image 3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1452" y="4223200"/>
            <a:ext cx="732495" cy="732495"/>
          </a:xfrm>
          <a:prstGeom prst="rect">
            <a:avLst/>
          </a:prstGeom>
        </p:spPr>
      </p:pic>
      <p:pic>
        <p:nvPicPr>
          <p:cNvPr id="32" name="Image 3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6258" y="4223200"/>
            <a:ext cx="732495" cy="732495"/>
          </a:xfrm>
          <a:prstGeom prst="rect">
            <a:avLst/>
          </a:prstGeom>
        </p:spPr>
      </p:pic>
      <p:pic>
        <p:nvPicPr>
          <p:cNvPr id="33" name="Image 3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1064" y="4223200"/>
            <a:ext cx="732495" cy="732495"/>
          </a:xfrm>
          <a:prstGeom prst="rect">
            <a:avLst/>
          </a:prstGeom>
        </p:spPr>
      </p:pic>
      <p:pic>
        <p:nvPicPr>
          <p:cNvPr id="34" name="Image 3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3189" y="4223199"/>
            <a:ext cx="732495" cy="7324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74261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10915E12-AF89-44D7-94C0-2D96A095159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88"/>
          <a:stretch/>
        </p:blipFill>
        <p:spPr>
          <a:xfrm>
            <a:off x="8763928" y="0"/>
            <a:ext cx="1142072" cy="6858000"/>
          </a:xfrm>
          <a:prstGeom prst="rect">
            <a:avLst/>
          </a:prstGeom>
        </p:spPr>
      </p:pic>
      <p:pic>
        <p:nvPicPr>
          <p:cNvPr id="2" name="Image 1">
            <a:extLst>
              <a:ext uri="{FF2B5EF4-FFF2-40B4-BE49-F238E27FC236}">
                <a16:creationId xmlns:a16="http://schemas.microsoft.com/office/drawing/2014/main" id="{21C98B39-DC66-40EA-A083-A39497E0284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8819129" cy="6858000"/>
          </a:xfrm>
          <a:prstGeom prst="rect">
            <a:avLst/>
          </a:prstGeom>
        </p:spPr>
      </p:pic>
      <p:graphicFrame>
        <p:nvGraphicFramePr>
          <p:cNvPr id="4" name="Tableau 3">
            <a:extLst>
              <a:ext uri="{FF2B5EF4-FFF2-40B4-BE49-F238E27FC236}">
                <a16:creationId xmlns:a16="http://schemas.microsoft.com/office/drawing/2014/main" id="{FA647280-7F56-498C-8A6B-ECC8090D156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9457928"/>
              </p:ext>
            </p:extLst>
          </p:nvPr>
        </p:nvGraphicFramePr>
        <p:xfrm>
          <a:off x="0" y="1180800"/>
          <a:ext cx="9906003" cy="49225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00667">
                  <a:extLst>
                    <a:ext uri="{9D8B030D-6E8A-4147-A177-3AD203B41FA5}">
                      <a16:colId xmlns:a16="http://schemas.microsoft.com/office/drawing/2014/main" val="507919271"/>
                    </a:ext>
                  </a:extLst>
                </a:gridCol>
                <a:gridCol w="1100667">
                  <a:extLst>
                    <a:ext uri="{9D8B030D-6E8A-4147-A177-3AD203B41FA5}">
                      <a16:colId xmlns:a16="http://schemas.microsoft.com/office/drawing/2014/main" val="1666893321"/>
                    </a:ext>
                  </a:extLst>
                </a:gridCol>
                <a:gridCol w="1100667">
                  <a:extLst>
                    <a:ext uri="{9D8B030D-6E8A-4147-A177-3AD203B41FA5}">
                      <a16:colId xmlns:a16="http://schemas.microsoft.com/office/drawing/2014/main" val="8723330"/>
                    </a:ext>
                  </a:extLst>
                </a:gridCol>
                <a:gridCol w="1100667">
                  <a:extLst>
                    <a:ext uri="{9D8B030D-6E8A-4147-A177-3AD203B41FA5}">
                      <a16:colId xmlns:a16="http://schemas.microsoft.com/office/drawing/2014/main" val="1198666461"/>
                    </a:ext>
                  </a:extLst>
                </a:gridCol>
                <a:gridCol w="1100667">
                  <a:extLst>
                    <a:ext uri="{9D8B030D-6E8A-4147-A177-3AD203B41FA5}">
                      <a16:colId xmlns:a16="http://schemas.microsoft.com/office/drawing/2014/main" val="4242910037"/>
                    </a:ext>
                  </a:extLst>
                </a:gridCol>
                <a:gridCol w="1100667">
                  <a:extLst>
                    <a:ext uri="{9D8B030D-6E8A-4147-A177-3AD203B41FA5}">
                      <a16:colId xmlns:a16="http://schemas.microsoft.com/office/drawing/2014/main" val="3828873470"/>
                    </a:ext>
                  </a:extLst>
                </a:gridCol>
                <a:gridCol w="1100667">
                  <a:extLst>
                    <a:ext uri="{9D8B030D-6E8A-4147-A177-3AD203B41FA5}">
                      <a16:colId xmlns:a16="http://schemas.microsoft.com/office/drawing/2014/main" val="352351419"/>
                    </a:ext>
                  </a:extLst>
                </a:gridCol>
                <a:gridCol w="1100667">
                  <a:extLst>
                    <a:ext uri="{9D8B030D-6E8A-4147-A177-3AD203B41FA5}">
                      <a16:colId xmlns:a16="http://schemas.microsoft.com/office/drawing/2014/main" val="2122472642"/>
                    </a:ext>
                  </a:extLst>
                </a:gridCol>
                <a:gridCol w="1100667">
                  <a:extLst>
                    <a:ext uri="{9D8B030D-6E8A-4147-A177-3AD203B41FA5}">
                      <a16:colId xmlns:a16="http://schemas.microsoft.com/office/drawing/2014/main" val="2718243976"/>
                    </a:ext>
                  </a:extLst>
                </a:gridCol>
              </a:tblGrid>
              <a:tr h="10080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DIMANCHE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500" b="0" kern="120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13</a:t>
                      </a:r>
                      <a:endParaRPr lang="fr-FR" sz="2500" b="0" kern="120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kern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JUIN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fr-FR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Script cole" panose="00000400000000000000" pitchFamily="2" charset="0"/>
                          <a:ea typeface="+mn-ea"/>
                          <a:cs typeface="+mn-cs"/>
                        </a:rPr>
                        <a:t>LUNDI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fr-FR" sz="25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cript cole" panose="00000400000000000000" pitchFamily="2" charset="0"/>
                          <a:ea typeface="+mn-ea"/>
                          <a:cs typeface="+mn-cs"/>
                        </a:rPr>
                        <a:t>14</a:t>
                      </a:r>
                      <a:endParaRPr kumimoji="0" lang="fr-FR" sz="25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Script cole" panose="00000400000000000000" pitchFamily="2" charset="0"/>
                        <a:ea typeface="+mn-ea"/>
                        <a:cs typeface="+mn-cs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kern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+mn-ea"/>
                        </a:rPr>
                        <a:t>JUIN</a:t>
                      </a:r>
                      <a:endParaRPr lang="fr-FR" sz="14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MARDI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fr-FR" sz="25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cript cole" panose="00000400000000000000" pitchFamily="2" charset="0"/>
                          <a:ea typeface="+mn-ea"/>
                          <a:cs typeface="+mn-cs"/>
                        </a:rPr>
                        <a:t>15</a:t>
                      </a:r>
                      <a:endParaRPr kumimoji="0" lang="fr-FR" sz="25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Script cole" panose="00000400000000000000" pitchFamily="2" charset="0"/>
                        <a:ea typeface="+mn-ea"/>
                        <a:cs typeface="+mn-cs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fr-FR" sz="14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cript cole" panose="00000400000000000000" pitchFamily="2" charset="0"/>
                          <a:ea typeface="+mn-ea"/>
                          <a:cs typeface="+mn-cs"/>
                        </a:rPr>
                        <a:t>JUIN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MERCREDI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500" b="0" cap="none" baseline="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Times New Roman" panose="02020603050405020304" pitchFamily="18" charset="0"/>
                        </a:rPr>
                        <a:t>16</a:t>
                      </a:r>
                      <a:endParaRPr lang="fr-FR" sz="1000" b="0" cap="none" baseline="3000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4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cript cole" panose="00000400000000000000" pitchFamily="2" charset="0"/>
                          <a:ea typeface="+mn-ea"/>
                          <a:cs typeface="+mn-cs"/>
                        </a:rPr>
                        <a:t>JUIN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kern="120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JEUDI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500" b="0" kern="120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17</a:t>
                      </a:r>
                      <a:endParaRPr lang="fr-FR" sz="2500" b="0" kern="120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4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cript cole" panose="00000400000000000000" pitchFamily="2" charset="0"/>
                          <a:ea typeface="+mn-ea"/>
                          <a:cs typeface="+mn-cs"/>
                        </a:rPr>
                        <a:t>JUIN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VENDREDI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500" b="0" baseline="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Times New Roman" panose="02020603050405020304" pitchFamily="18" charset="0"/>
                        </a:rPr>
                        <a:t>1/</a:t>
                      </a:r>
                      <a:endParaRPr lang="fr-FR" sz="2500" b="1" baseline="3000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4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cript cole" panose="00000400000000000000" pitchFamily="2" charset="0"/>
                          <a:ea typeface="+mn-ea"/>
                          <a:cs typeface="+mn-cs"/>
                        </a:rPr>
                        <a:t>JUIN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SAMEDI 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fr-FR" sz="25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Script cole" panose="00000400000000000000" pitchFamily="2" charset="0"/>
                          <a:ea typeface="+mn-ea"/>
                          <a:cs typeface="+mn-cs"/>
                        </a:rPr>
                        <a:t>19</a:t>
                      </a:r>
                      <a:endParaRPr kumimoji="0" lang="fr-FR" sz="25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Script cole" panose="00000400000000000000" pitchFamily="2" charset="0"/>
                        <a:ea typeface="+mn-ea"/>
                        <a:cs typeface="+mn-cs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fr-FR" sz="14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cript cole" panose="00000400000000000000" pitchFamily="2" charset="0"/>
                          <a:ea typeface="+mn-ea"/>
                          <a:cs typeface="+mn-cs"/>
                        </a:rPr>
                        <a:t>JUIN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DIMANCHE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fr-FR" sz="25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Script cole" panose="00000400000000000000" pitchFamily="2" charset="0"/>
                          <a:ea typeface="+mn-ea"/>
                          <a:cs typeface="+mn-cs"/>
                        </a:rPr>
                        <a:t>20</a:t>
                      </a:r>
                      <a:endParaRPr kumimoji="0" lang="fr-FR" sz="14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Script cole" panose="00000400000000000000" pitchFamily="2" charset="0"/>
                        <a:ea typeface="+mn-ea"/>
                        <a:cs typeface="+mn-cs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fr-FR" sz="14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cript cole" panose="00000400000000000000" pitchFamily="2" charset="0"/>
                          <a:ea typeface="+mn-ea"/>
                          <a:cs typeface="+mn-cs"/>
                        </a:rPr>
                        <a:t>JUIN</a:t>
                      </a:r>
                      <a:endParaRPr lang="fr-FR" sz="25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+mn-ea"/>
                        </a:rPr>
                        <a:t>LUNDI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500" b="0" baseline="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Times New Roman" panose="02020603050405020304" pitchFamily="18" charset="0"/>
                        </a:rPr>
                        <a:t>21</a:t>
                      </a:r>
                      <a:endParaRPr lang="fr-FR" sz="1000" b="0" baseline="3000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4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cript cole" panose="00000400000000000000" pitchFamily="2" charset="0"/>
                          <a:ea typeface="+mn-ea"/>
                          <a:cs typeface="+mn-cs"/>
                        </a:rPr>
                        <a:t>JUIN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36990313"/>
                  </a:ext>
                </a:extLst>
              </a:tr>
              <a:tr h="904192"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6306358"/>
                  </a:ext>
                </a:extLst>
              </a:tr>
              <a:tr h="1175449"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08209919"/>
                  </a:ext>
                </a:extLst>
              </a:tr>
              <a:tr h="632934"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9510979"/>
                  </a:ext>
                </a:extLst>
              </a:tr>
              <a:tr h="1175449"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1001852"/>
                  </a:ext>
                </a:extLst>
              </a:tr>
            </a:tbl>
          </a:graphicData>
        </a:graphic>
      </p:graphicFrame>
      <p:pic>
        <p:nvPicPr>
          <p:cNvPr id="5" name="Image 4">
            <a:extLst>
              <a:ext uri="{FF2B5EF4-FFF2-40B4-BE49-F238E27FC236}">
                <a16:creationId xmlns:a16="http://schemas.microsoft.com/office/drawing/2014/main" id="{300E60EE-64E3-494C-B2A7-2D25D071926F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000" y="2242800"/>
            <a:ext cx="772884" cy="792267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7C91B35F-3D23-484E-ACFC-82AD4CD8553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4400" y="2339999"/>
            <a:ext cx="952531" cy="643243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7C91B35F-3D23-484E-ACFC-82AD4CD8553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0" y="2340000"/>
            <a:ext cx="952531" cy="643243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300E60EE-64E3-494C-B2A7-2D25D071926F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4800" y="2242800"/>
            <a:ext cx="772884" cy="792267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7C91B35F-3D23-484E-ACFC-82AD4CD8553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9200" y="2340000"/>
            <a:ext cx="952531" cy="643243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7C91B35F-3D23-484E-ACFC-82AD4CD8553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0800" y="2340000"/>
            <a:ext cx="952531" cy="643243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300E60EE-64E3-494C-B2A7-2D25D071926F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9600" y="2242799"/>
            <a:ext cx="772884" cy="792267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7C91B35F-3D23-484E-ACFC-82AD4CD8553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59600" y="2340000"/>
            <a:ext cx="952531" cy="643243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300E60EE-64E3-494C-B2A7-2D25D071926F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1200" y="2242800"/>
            <a:ext cx="772884" cy="792267"/>
          </a:xfrm>
          <a:prstGeom prst="rect">
            <a:avLst/>
          </a:prstGeom>
        </p:spPr>
      </p:pic>
      <p:sp>
        <p:nvSpPr>
          <p:cNvPr id="25" name="ZoneTexte 24"/>
          <p:cNvSpPr txBox="1"/>
          <p:nvPr/>
        </p:nvSpPr>
        <p:spPr>
          <a:xfrm>
            <a:off x="1434960" y="0"/>
            <a:ext cx="425768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600" dirty="0">
                <a:solidFill>
                  <a:schemeClr val="bg1"/>
                </a:solidFill>
              </a:rPr>
              <a:t>PRINTEMPS</a:t>
            </a:r>
          </a:p>
        </p:txBody>
      </p:sp>
      <p:pic>
        <p:nvPicPr>
          <p:cNvPr id="12" name="Image 11"/>
          <p:cNvPicPr>
            <a:picLocks noChangeAspect="1"/>
          </p:cNvPicPr>
          <p:nvPr/>
        </p:nvPicPr>
        <p:blipFill>
          <a:blip r:embed="rId6" cstate="hq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3612" y="3333686"/>
            <a:ext cx="720890" cy="726948"/>
          </a:xfrm>
          <a:prstGeom prst="rect">
            <a:avLst/>
          </a:prstGeom>
        </p:spPr>
      </p:pic>
      <p:pic>
        <p:nvPicPr>
          <p:cNvPr id="26" name="Image 25"/>
          <p:cNvPicPr>
            <a:picLocks noChangeAspect="1"/>
          </p:cNvPicPr>
          <p:nvPr/>
        </p:nvPicPr>
        <p:blipFill>
          <a:blip r:embed="rId8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8803575" y="3166595"/>
            <a:ext cx="475488" cy="475488"/>
          </a:xfrm>
          <a:prstGeom prst="rect">
            <a:avLst/>
          </a:prstGeom>
        </p:spPr>
      </p:pic>
      <p:sp>
        <p:nvSpPr>
          <p:cNvPr id="27" name="ZoneTexte 26"/>
          <p:cNvSpPr txBox="1"/>
          <p:nvPr/>
        </p:nvSpPr>
        <p:spPr>
          <a:xfrm>
            <a:off x="8927588" y="3979377"/>
            <a:ext cx="814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ETE</a:t>
            </a:r>
            <a:endParaRPr lang="fr-FR" dirty="0"/>
          </a:p>
        </p:txBody>
      </p:sp>
      <p:pic>
        <p:nvPicPr>
          <p:cNvPr id="28" name="Image 27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226" y="4205491"/>
            <a:ext cx="732495" cy="732495"/>
          </a:xfrm>
          <a:prstGeom prst="rect">
            <a:avLst/>
          </a:prstGeom>
        </p:spPr>
      </p:pic>
      <p:pic>
        <p:nvPicPr>
          <p:cNvPr id="29" name="Image 28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6932" y="4205491"/>
            <a:ext cx="732495" cy="732495"/>
          </a:xfrm>
          <a:prstGeom prst="rect">
            <a:avLst/>
          </a:prstGeom>
        </p:spPr>
      </p:pic>
      <p:pic>
        <p:nvPicPr>
          <p:cNvPr id="30" name="Image 29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4616" y="4223201"/>
            <a:ext cx="732495" cy="732495"/>
          </a:xfrm>
          <a:prstGeom prst="rect">
            <a:avLst/>
          </a:prstGeom>
        </p:spPr>
      </p:pic>
      <p:pic>
        <p:nvPicPr>
          <p:cNvPr id="31" name="Image 30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249" y="4223200"/>
            <a:ext cx="732495" cy="732495"/>
          </a:xfrm>
          <a:prstGeom prst="rect">
            <a:avLst/>
          </a:prstGeom>
        </p:spPr>
      </p:pic>
      <p:pic>
        <p:nvPicPr>
          <p:cNvPr id="32" name="Image 31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8984" y="4223200"/>
            <a:ext cx="732495" cy="732495"/>
          </a:xfrm>
          <a:prstGeom prst="rect">
            <a:avLst/>
          </a:prstGeom>
        </p:spPr>
      </p:pic>
      <p:pic>
        <p:nvPicPr>
          <p:cNvPr id="33" name="Image 32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1452" y="4223200"/>
            <a:ext cx="732495" cy="732495"/>
          </a:xfrm>
          <a:prstGeom prst="rect">
            <a:avLst/>
          </a:prstGeom>
        </p:spPr>
      </p:pic>
      <p:pic>
        <p:nvPicPr>
          <p:cNvPr id="34" name="Image 33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6258" y="4223200"/>
            <a:ext cx="732495" cy="732495"/>
          </a:xfrm>
          <a:prstGeom prst="rect">
            <a:avLst/>
          </a:prstGeom>
        </p:spPr>
      </p:pic>
      <p:pic>
        <p:nvPicPr>
          <p:cNvPr id="35" name="Image 34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1064" y="4223200"/>
            <a:ext cx="732495" cy="732495"/>
          </a:xfrm>
          <a:prstGeom prst="rect">
            <a:avLst/>
          </a:prstGeom>
        </p:spPr>
      </p:pic>
      <p:pic>
        <p:nvPicPr>
          <p:cNvPr id="36" name="Image 35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3189" y="4223199"/>
            <a:ext cx="732495" cy="7324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05789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>
            <a:extLst>
              <a:ext uri="{FF2B5EF4-FFF2-40B4-BE49-F238E27FC236}">
                <a16:creationId xmlns:a16="http://schemas.microsoft.com/office/drawing/2014/main" id="{DD48477E-A08B-4090-A6EA-CE1E0714615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88"/>
          <a:stretch/>
        </p:blipFill>
        <p:spPr>
          <a:xfrm>
            <a:off x="-2" y="0"/>
            <a:ext cx="9906002" cy="6858000"/>
          </a:xfrm>
          <a:prstGeom prst="rect">
            <a:avLst/>
          </a:prstGeom>
        </p:spPr>
      </p:pic>
      <p:sp>
        <p:nvSpPr>
          <p:cNvPr id="3" name="ZoneTexte 2"/>
          <p:cNvSpPr txBox="1"/>
          <p:nvPr/>
        </p:nvSpPr>
        <p:spPr>
          <a:xfrm>
            <a:off x="4258491" y="0"/>
            <a:ext cx="218149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600" dirty="0"/>
              <a:t>ETE</a:t>
            </a:r>
          </a:p>
        </p:txBody>
      </p:sp>
      <p:graphicFrame>
        <p:nvGraphicFramePr>
          <p:cNvPr id="4" name="Tableau 3">
            <a:extLst>
              <a:ext uri="{FF2B5EF4-FFF2-40B4-BE49-F238E27FC236}">
                <a16:creationId xmlns:a16="http://schemas.microsoft.com/office/drawing/2014/main" id="{FA647280-7F56-498C-8A6B-ECC8090D156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7834714"/>
              </p:ext>
            </p:extLst>
          </p:nvPr>
        </p:nvGraphicFramePr>
        <p:xfrm>
          <a:off x="0" y="1180800"/>
          <a:ext cx="9906003" cy="49225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00667">
                  <a:extLst>
                    <a:ext uri="{9D8B030D-6E8A-4147-A177-3AD203B41FA5}">
                      <a16:colId xmlns:a16="http://schemas.microsoft.com/office/drawing/2014/main" val="507919271"/>
                    </a:ext>
                  </a:extLst>
                </a:gridCol>
                <a:gridCol w="1100667">
                  <a:extLst>
                    <a:ext uri="{9D8B030D-6E8A-4147-A177-3AD203B41FA5}">
                      <a16:colId xmlns:a16="http://schemas.microsoft.com/office/drawing/2014/main" val="1666893321"/>
                    </a:ext>
                  </a:extLst>
                </a:gridCol>
                <a:gridCol w="1100667">
                  <a:extLst>
                    <a:ext uri="{9D8B030D-6E8A-4147-A177-3AD203B41FA5}">
                      <a16:colId xmlns:a16="http://schemas.microsoft.com/office/drawing/2014/main" val="8723330"/>
                    </a:ext>
                  </a:extLst>
                </a:gridCol>
                <a:gridCol w="1100667">
                  <a:extLst>
                    <a:ext uri="{9D8B030D-6E8A-4147-A177-3AD203B41FA5}">
                      <a16:colId xmlns:a16="http://schemas.microsoft.com/office/drawing/2014/main" val="1198666461"/>
                    </a:ext>
                  </a:extLst>
                </a:gridCol>
                <a:gridCol w="1100667">
                  <a:extLst>
                    <a:ext uri="{9D8B030D-6E8A-4147-A177-3AD203B41FA5}">
                      <a16:colId xmlns:a16="http://schemas.microsoft.com/office/drawing/2014/main" val="4242910037"/>
                    </a:ext>
                  </a:extLst>
                </a:gridCol>
                <a:gridCol w="1100667">
                  <a:extLst>
                    <a:ext uri="{9D8B030D-6E8A-4147-A177-3AD203B41FA5}">
                      <a16:colId xmlns:a16="http://schemas.microsoft.com/office/drawing/2014/main" val="3828873470"/>
                    </a:ext>
                  </a:extLst>
                </a:gridCol>
                <a:gridCol w="1100667">
                  <a:extLst>
                    <a:ext uri="{9D8B030D-6E8A-4147-A177-3AD203B41FA5}">
                      <a16:colId xmlns:a16="http://schemas.microsoft.com/office/drawing/2014/main" val="352351419"/>
                    </a:ext>
                  </a:extLst>
                </a:gridCol>
                <a:gridCol w="1100667">
                  <a:extLst>
                    <a:ext uri="{9D8B030D-6E8A-4147-A177-3AD203B41FA5}">
                      <a16:colId xmlns:a16="http://schemas.microsoft.com/office/drawing/2014/main" val="2122472642"/>
                    </a:ext>
                  </a:extLst>
                </a:gridCol>
                <a:gridCol w="1100667">
                  <a:extLst>
                    <a:ext uri="{9D8B030D-6E8A-4147-A177-3AD203B41FA5}">
                      <a16:colId xmlns:a16="http://schemas.microsoft.com/office/drawing/2014/main" val="2718243976"/>
                    </a:ext>
                  </a:extLst>
                </a:gridCol>
              </a:tblGrid>
              <a:tr h="10080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MARDI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500" b="0" kern="120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22</a:t>
                      </a:r>
                      <a:endParaRPr lang="fr-FR" sz="2500" b="0" kern="120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kern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JUIN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fr-FR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Script cole" panose="00000400000000000000" pitchFamily="2" charset="0"/>
                          <a:ea typeface="+mn-ea"/>
                          <a:cs typeface="+mn-cs"/>
                        </a:rPr>
                        <a:t>MERCREDI</a:t>
                      </a:r>
                      <a:r>
                        <a:rPr kumimoji="0" lang="fr-FR" sz="25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cript cole" panose="00000400000000000000" pitchFamily="2" charset="0"/>
                          <a:ea typeface="+mn-ea"/>
                          <a:cs typeface="+mn-cs"/>
                        </a:rPr>
                        <a:t>23</a:t>
                      </a:r>
                      <a:endParaRPr kumimoji="0" lang="fr-FR" sz="25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Script cole" panose="00000400000000000000" pitchFamily="2" charset="0"/>
                        <a:ea typeface="+mn-ea"/>
                        <a:cs typeface="+mn-cs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kern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+mn-ea"/>
                        </a:rPr>
                        <a:t>JUIN</a:t>
                      </a:r>
                      <a:endParaRPr lang="fr-FR" sz="14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fr-FR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Script cole" panose="00000400000000000000" pitchFamily="2" charset="0"/>
                          <a:ea typeface="+mn-ea"/>
                          <a:cs typeface="+mn-cs"/>
                        </a:rPr>
                        <a:t>JEUDI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fr-FR" sz="25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cript cole" panose="00000400000000000000" pitchFamily="2" charset="0"/>
                          <a:ea typeface="+mn-ea"/>
                          <a:cs typeface="+mn-cs"/>
                        </a:rPr>
                        <a:t>24</a:t>
                      </a:r>
                      <a:endParaRPr kumimoji="0" lang="fr-FR" sz="25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Script cole" panose="00000400000000000000" pitchFamily="2" charset="0"/>
                        <a:ea typeface="+mn-ea"/>
                        <a:cs typeface="+mn-cs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fr-FR" sz="14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cript cole" panose="00000400000000000000" pitchFamily="2" charset="0"/>
                          <a:ea typeface="+mn-ea"/>
                          <a:cs typeface="+mn-cs"/>
                        </a:rPr>
                        <a:t>JUIN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VENDREDI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500" b="0" cap="none" baseline="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Times New Roman" panose="02020603050405020304" pitchFamily="18" charset="0"/>
                        </a:rPr>
                        <a:t>25</a:t>
                      </a:r>
                      <a:endParaRPr lang="fr-FR" sz="1000" b="0" cap="none" baseline="3000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4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cript cole" panose="00000400000000000000" pitchFamily="2" charset="0"/>
                          <a:ea typeface="+mn-ea"/>
                          <a:cs typeface="+mn-cs"/>
                        </a:rPr>
                        <a:t>JUIN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kern="120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SAMEDI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500" b="0" kern="120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26</a:t>
                      </a:r>
                      <a:endParaRPr lang="fr-FR" sz="2500" b="0" kern="120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4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cript cole" panose="00000400000000000000" pitchFamily="2" charset="0"/>
                          <a:ea typeface="+mn-ea"/>
                          <a:cs typeface="+mn-cs"/>
                        </a:rPr>
                        <a:t>JUIN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DIMANCHE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500" b="0" baseline="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Times New Roman" panose="02020603050405020304" pitchFamily="18" charset="0"/>
                        </a:rPr>
                        <a:t>27</a:t>
                      </a:r>
                      <a:endParaRPr lang="fr-FR" sz="2500" b="1" baseline="3000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4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cript cole" panose="00000400000000000000" pitchFamily="2" charset="0"/>
                          <a:ea typeface="+mn-ea"/>
                          <a:cs typeface="+mn-cs"/>
                        </a:rPr>
                        <a:t>JUIN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LUNDI 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fr-FR" sz="25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Script cole" panose="00000400000000000000" pitchFamily="2" charset="0"/>
                          <a:ea typeface="+mn-ea"/>
                          <a:cs typeface="+mn-cs"/>
                        </a:rPr>
                        <a:t>28</a:t>
                      </a:r>
                      <a:endParaRPr kumimoji="0" lang="fr-FR" sz="2500" b="0" i="0" u="none" strike="noStrike" kern="1200" cap="none" spc="0" normalizeH="0" baseline="3000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Script cole" panose="00000400000000000000" pitchFamily="2" charset="0"/>
                        <a:ea typeface="+mn-ea"/>
                        <a:cs typeface="+mn-cs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fr-FR" sz="14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cript cole" panose="00000400000000000000" pitchFamily="2" charset="0"/>
                          <a:ea typeface="+mn-ea"/>
                          <a:cs typeface="+mn-cs"/>
                        </a:rPr>
                        <a:t>JUIN</a:t>
                      </a:r>
                      <a:endParaRPr kumimoji="0" lang="fr-FR" sz="14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Script cole" panose="00000400000000000000" pitchFamily="2" charset="0"/>
                        <a:ea typeface="+mn-ea"/>
                        <a:cs typeface="+mn-cs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MARDI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fr-FR" sz="25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Script cole" panose="00000400000000000000" pitchFamily="2" charset="0"/>
                          <a:ea typeface="+mn-ea"/>
                          <a:cs typeface="+mn-cs"/>
                        </a:rPr>
                        <a:t>29</a:t>
                      </a:r>
                      <a:endParaRPr kumimoji="0" lang="fr-FR" sz="14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Script cole" panose="00000400000000000000" pitchFamily="2" charset="0"/>
                        <a:ea typeface="+mn-ea"/>
                        <a:cs typeface="+mn-cs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fr-FR" sz="14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cript cole" panose="00000400000000000000" pitchFamily="2" charset="0"/>
                          <a:ea typeface="+mn-ea"/>
                          <a:cs typeface="+mn-cs"/>
                        </a:rPr>
                        <a:t>JUIN</a:t>
                      </a:r>
                      <a:endParaRPr lang="fr-FR" sz="25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+mn-ea"/>
                        </a:rPr>
                        <a:t>MERCREDI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500" b="0" baseline="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Times New Roman" panose="02020603050405020304" pitchFamily="18" charset="0"/>
                        </a:rPr>
                        <a:t>30</a:t>
                      </a:r>
                      <a:endParaRPr lang="fr-FR" sz="1000" b="0" baseline="3000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4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cript cole" panose="00000400000000000000" pitchFamily="2" charset="0"/>
                          <a:ea typeface="+mn-ea"/>
                          <a:cs typeface="+mn-cs"/>
                        </a:rPr>
                        <a:t>JUILLET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36990313"/>
                  </a:ext>
                </a:extLst>
              </a:tr>
              <a:tr h="904192"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6306358"/>
                  </a:ext>
                </a:extLst>
              </a:tr>
              <a:tr h="1175449"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08209919"/>
                  </a:ext>
                </a:extLst>
              </a:tr>
              <a:tr h="632934"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9510979"/>
                  </a:ext>
                </a:extLst>
              </a:tr>
              <a:tr h="1175449"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1001852"/>
                  </a:ext>
                </a:extLst>
              </a:tr>
            </a:tbl>
          </a:graphicData>
        </a:graphic>
      </p:graphicFrame>
      <p:pic>
        <p:nvPicPr>
          <p:cNvPr id="5" name="Image 4">
            <a:extLst>
              <a:ext uri="{FF2B5EF4-FFF2-40B4-BE49-F238E27FC236}">
                <a16:creationId xmlns:a16="http://schemas.microsoft.com/office/drawing/2014/main" id="{7C91B35F-3D23-484E-ACFC-82AD4CD8553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00" y="2340000"/>
            <a:ext cx="952531" cy="643243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300E60EE-64E3-494C-B2A7-2D25D071926F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1600" y="2242800"/>
            <a:ext cx="772884" cy="792267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7C91B35F-3D23-484E-ACFC-82AD4CD8553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0" y="2340000"/>
            <a:ext cx="952531" cy="643243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7C91B35F-3D23-484E-ACFC-82AD4CD8553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7600" y="2340000"/>
            <a:ext cx="952531" cy="643243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300E60EE-64E3-494C-B2A7-2D25D071926F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6400" y="2246897"/>
            <a:ext cx="772884" cy="792267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300E60EE-64E3-494C-B2A7-2D25D071926F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8000" y="2242800"/>
            <a:ext cx="772884" cy="792267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7C91B35F-3D23-484E-ACFC-82AD4CD8553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9111" y="2339999"/>
            <a:ext cx="952531" cy="643243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7C91B35F-3D23-484E-ACFC-82AD4CD8553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4000" y="2376000"/>
            <a:ext cx="952531" cy="643243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300E60EE-64E3-494C-B2A7-2D25D071926F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2800" y="2242799"/>
            <a:ext cx="772884" cy="792267"/>
          </a:xfrm>
          <a:prstGeom prst="rect">
            <a:avLst/>
          </a:prstGeom>
        </p:spPr>
      </p:pic>
      <p:pic>
        <p:nvPicPr>
          <p:cNvPr id="24" name="Image 2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226" y="4205491"/>
            <a:ext cx="732495" cy="732495"/>
          </a:xfrm>
          <a:prstGeom prst="rect">
            <a:avLst/>
          </a:prstGeom>
        </p:spPr>
      </p:pic>
      <p:pic>
        <p:nvPicPr>
          <p:cNvPr id="25" name="Image 2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6932" y="4205491"/>
            <a:ext cx="732495" cy="732495"/>
          </a:xfrm>
          <a:prstGeom prst="rect">
            <a:avLst/>
          </a:prstGeom>
        </p:spPr>
      </p:pic>
      <p:pic>
        <p:nvPicPr>
          <p:cNvPr id="26" name="Image 2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4616" y="4223201"/>
            <a:ext cx="732495" cy="732495"/>
          </a:xfrm>
          <a:prstGeom prst="rect">
            <a:avLst/>
          </a:prstGeom>
        </p:spPr>
      </p:pic>
      <p:pic>
        <p:nvPicPr>
          <p:cNvPr id="27" name="Image 2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249" y="4223200"/>
            <a:ext cx="732495" cy="732495"/>
          </a:xfrm>
          <a:prstGeom prst="rect">
            <a:avLst/>
          </a:prstGeom>
        </p:spPr>
      </p:pic>
      <p:pic>
        <p:nvPicPr>
          <p:cNvPr id="28" name="Image 2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8984" y="4223200"/>
            <a:ext cx="732495" cy="732495"/>
          </a:xfrm>
          <a:prstGeom prst="rect">
            <a:avLst/>
          </a:prstGeom>
        </p:spPr>
      </p:pic>
      <p:pic>
        <p:nvPicPr>
          <p:cNvPr id="29" name="Image 2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1452" y="4223200"/>
            <a:ext cx="732495" cy="732495"/>
          </a:xfrm>
          <a:prstGeom prst="rect">
            <a:avLst/>
          </a:prstGeom>
        </p:spPr>
      </p:pic>
      <p:pic>
        <p:nvPicPr>
          <p:cNvPr id="30" name="Image 2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6258" y="4223200"/>
            <a:ext cx="732495" cy="732495"/>
          </a:xfrm>
          <a:prstGeom prst="rect">
            <a:avLst/>
          </a:prstGeom>
        </p:spPr>
      </p:pic>
      <p:pic>
        <p:nvPicPr>
          <p:cNvPr id="31" name="Image 3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1064" y="4223200"/>
            <a:ext cx="732495" cy="732495"/>
          </a:xfrm>
          <a:prstGeom prst="rect">
            <a:avLst/>
          </a:prstGeom>
        </p:spPr>
      </p:pic>
      <p:pic>
        <p:nvPicPr>
          <p:cNvPr id="32" name="Image 3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3189" y="4223199"/>
            <a:ext cx="732495" cy="7324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58579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>
            <a:extLst>
              <a:ext uri="{FF2B5EF4-FFF2-40B4-BE49-F238E27FC236}">
                <a16:creationId xmlns:a16="http://schemas.microsoft.com/office/drawing/2014/main" id="{DD48477E-A08B-4090-A6EA-CE1E0714615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88"/>
          <a:stretch/>
        </p:blipFill>
        <p:spPr>
          <a:xfrm>
            <a:off x="-2" y="0"/>
            <a:ext cx="9906002" cy="6858000"/>
          </a:xfrm>
          <a:prstGeom prst="rect">
            <a:avLst/>
          </a:prstGeom>
        </p:spPr>
      </p:pic>
      <p:sp>
        <p:nvSpPr>
          <p:cNvPr id="3" name="ZoneTexte 2"/>
          <p:cNvSpPr txBox="1"/>
          <p:nvPr/>
        </p:nvSpPr>
        <p:spPr>
          <a:xfrm>
            <a:off x="4010400" y="0"/>
            <a:ext cx="17814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600" dirty="0"/>
              <a:t>ETE</a:t>
            </a:r>
          </a:p>
        </p:txBody>
      </p:sp>
      <p:graphicFrame>
        <p:nvGraphicFramePr>
          <p:cNvPr id="4" name="Tableau 3">
            <a:extLst>
              <a:ext uri="{FF2B5EF4-FFF2-40B4-BE49-F238E27FC236}">
                <a16:creationId xmlns:a16="http://schemas.microsoft.com/office/drawing/2014/main" id="{FA647280-7F56-498C-8A6B-ECC8090D156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4163196"/>
              </p:ext>
            </p:extLst>
          </p:nvPr>
        </p:nvGraphicFramePr>
        <p:xfrm>
          <a:off x="0" y="1180800"/>
          <a:ext cx="9906003" cy="49225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00667">
                  <a:extLst>
                    <a:ext uri="{9D8B030D-6E8A-4147-A177-3AD203B41FA5}">
                      <a16:colId xmlns:a16="http://schemas.microsoft.com/office/drawing/2014/main" val="507919271"/>
                    </a:ext>
                  </a:extLst>
                </a:gridCol>
                <a:gridCol w="1100667">
                  <a:extLst>
                    <a:ext uri="{9D8B030D-6E8A-4147-A177-3AD203B41FA5}">
                      <a16:colId xmlns:a16="http://schemas.microsoft.com/office/drawing/2014/main" val="1666893321"/>
                    </a:ext>
                  </a:extLst>
                </a:gridCol>
                <a:gridCol w="1100667">
                  <a:extLst>
                    <a:ext uri="{9D8B030D-6E8A-4147-A177-3AD203B41FA5}">
                      <a16:colId xmlns:a16="http://schemas.microsoft.com/office/drawing/2014/main" val="8723330"/>
                    </a:ext>
                  </a:extLst>
                </a:gridCol>
                <a:gridCol w="1100667">
                  <a:extLst>
                    <a:ext uri="{9D8B030D-6E8A-4147-A177-3AD203B41FA5}">
                      <a16:colId xmlns:a16="http://schemas.microsoft.com/office/drawing/2014/main" val="1198666461"/>
                    </a:ext>
                  </a:extLst>
                </a:gridCol>
                <a:gridCol w="1100667">
                  <a:extLst>
                    <a:ext uri="{9D8B030D-6E8A-4147-A177-3AD203B41FA5}">
                      <a16:colId xmlns:a16="http://schemas.microsoft.com/office/drawing/2014/main" val="4242910037"/>
                    </a:ext>
                  </a:extLst>
                </a:gridCol>
                <a:gridCol w="1100667">
                  <a:extLst>
                    <a:ext uri="{9D8B030D-6E8A-4147-A177-3AD203B41FA5}">
                      <a16:colId xmlns:a16="http://schemas.microsoft.com/office/drawing/2014/main" val="3828873470"/>
                    </a:ext>
                  </a:extLst>
                </a:gridCol>
                <a:gridCol w="1100667">
                  <a:extLst>
                    <a:ext uri="{9D8B030D-6E8A-4147-A177-3AD203B41FA5}">
                      <a16:colId xmlns:a16="http://schemas.microsoft.com/office/drawing/2014/main" val="352351419"/>
                    </a:ext>
                  </a:extLst>
                </a:gridCol>
                <a:gridCol w="1100667">
                  <a:extLst>
                    <a:ext uri="{9D8B030D-6E8A-4147-A177-3AD203B41FA5}">
                      <a16:colId xmlns:a16="http://schemas.microsoft.com/office/drawing/2014/main" val="2122472642"/>
                    </a:ext>
                  </a:extLst>
                </a:gridCol>
                <a:gridCol w="1100667">
                  <a:extLst>
                    <a:ext uri="{9D8B030D-6E8A-4147-A177-3AD203B41FA5}">
                      <a16:colId xmlns:a16="http://schemas.microsoft.com/office/drawing/2014/main" val="2718243976"/>
                    </a:ext>
                  </a:extLst>
                </a:gridCol>
              </a:tblGrid>
              <a:tr h="10080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JEUDI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500" b="0" kern="120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1</a:t>
                      </a:r>
                      <a:endParaRPr lang="fr-FR" sz="2500" b="0" kern="120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kern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JUILLET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fr-FR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Script cole" panose="00000400000000000000" pitchFamily="2" charset="0"/>
                          <a:ea typeface="+mn-ea"/>
                          <a:cs typeface="+mn-cs"/>
                        </a:rPr>
                        <a:t>VENDREDI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fr-FR" sz="25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cript cole" panose="00000400000000000000" pitchFamily="2" charset="0"/>
                          <a:ea typeface="+mn-ea"/>
                          <a:cs typeface="+mn-cs"/>
                        </a:rPr>
                        <a:t>2</a:t>
                      </a:r>
                      <a:endParaRPr kumimoji="0" lang="fr-FR" sz="25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Script cole" panose="00000400000000000000" pitchFamily="2" charset="0"/>
                        <a:ea typeface="+mn-ea"/>
                        <a:cs typeface="+mn-cs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kern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+mn-ea"/>
                        </a:rPr>
                        <a:t>JUILLET</a:t>
                      </a:r>
                      <a:endParaRPr lang="fr-FR" sz="14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fr-FR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Script cole" panose="00000400000000000000" pitchFamily="2" charset="0"/>
                          <a:ea typeface="+mn-ea"/>
                          <a:cs typeface="+mn-cs"/>
                        </a:rPr>
                        <a:t>SAMEDI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fr-FR" sz="25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cript cole" panose="00000400000000000000" pitchFamily="2" charset="0"/>
                          <a:ea typeface="+mn-ea"/>
                          <a:cs typeface="+mn-cs"/>
                        </a:rPr>
                        <a:t>3</a:t>
                      </a:r>
                      <a:endParaRPr kumimoji="0" lang="fr-FR" sz="25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Script cole" panose="00000400000000000000" pitchFamily="2" charset="0"/>
                        <a:ea typeface="+mn-ea"/>
                        <a:cs typeface="+mn-cs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fr-FR" sz="14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cript cole" panose="00000400000000000000" pitchFamily="2" charset="0"/>
                          <a:ea typeface="+mn-ea"/>
                          <a:cs typeface="+mn-cs"/>
                        </a:rPr>
                        <a:t>JUILLET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DIMANCHE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500" b="0" cap="none" baseline="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Times New Roman" panose="02020603050405020304" pitchFamily="18" charset="0"/>
                        </a:rPr>
                        <a:t>4</a:t>
                      </a:r>
                      <a:endParaRPr lang="fr-FR" sz="1000" b="0" cap="none" baseline="3000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4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cript cole" panose="00000400000000000000" pitchFamily="2" charset="0"/>
                          <a:ea typeface="+mn-ea"/>
                          <a:cs typeface="+mn-cs"/>
                        </a:rPr>
                        <a:t>JUILLET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kern="120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LUNDI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500" b="0" kern="120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5</a:t>
                      </a:r>
                      <a:endParaRPr lang="fr-FR" sz="2500" b="0" kern="120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4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cript cole" panose="00000400000000000000" pitchFamily="2" charset="0"/>
                          <a:ea typeface="+mn-ea"/>
                          <a:cs typeface="+mn-cs"/>
                        </a:rPr>
                        <a:t>JUILLET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MARDI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500" b="0" baseline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Times New Roman" panose="02020603050405020304" pitchFamily="18" charset="0"/>
                        </a:rPr>
                        <a:t>6</a:t>
                      </a:r>
                      <a:endParaRPr lang="fr-FR" sz="2500" b="1" baseline="3000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4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cript cole" panose="00000400000000000000" pitchFamily="2" charset="0"/>
                          <a:ea typeface="+mn-ea"/>
                          <a:cs typeface="+mn-cs"/>
                        </a:rPr>
                        <a:t>JUILLET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MERCREDI 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fr-FR" sz="25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Script cole" panose="00000400000000000000" pitchFamily="2" charset="0"/>
                          <a:ea typeface="+mn-ea"/>
                          <a:cs typeface="+mn-cs"/>
                        </a:rPr>
                        <a:t>7</a:t>
                      </a:r>
                      <a:endParaRPr kumimoji="0" lang="fr-FR" sz="2500" b="0" i="0" u="none" strike="noStrike" kern="1200" cap="none" spc="0" normalizeH="0" baseline="3000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Script cole" panose="00000400000000000000" pitchFamily="2" charset="0"/>
                        <a:ea typeface="+mn-ea"/>
                        <a:cs typeface="+mn-cs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fr-FR" sz="14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cript cole" panose="00000400000000000000" pitchFamily="2" charset="0"/>
                          <a:ea typeface="+mn-ea"/>
                          <a:cs typeface="+mn-cs"/>
                        </a:rPr>
                        <a:t>JUILLET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JEUDI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fr-FR" sz="25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Script cole" panose="00000400000000000000" pitchFamily="2" charset="0"/>
                          <a:ea typeface="+mn-ea"/>
                          <a:cs typeface="+mn-cs"/>
                        </a:rPr>
                        <a:t>8</a:t>
                      </a:r>
                      <a:endParaRPr kumimoji="0" lang="fr-FR" sz="14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Script cole" panose="00000400000000000000" pitchFamily="2" charset="0"/>
                        <a:ea typeface="+mn-ea"/>
                        <a:cs typeface="+mn-cs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fr-FR" sz="14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cript cole" panose="00000400000000000000" pitchFamily="2" charset="0"/>
                          <a:ea typeface="+mn-ea"/>
                          <a:cs typeface="+mn-cs"/>
                        </a:rPr>
                        <a:t>JUILLET</a:t>
                      </a:r>
                      <a:endParaRPr lang="fr-FR" sz="25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+mn-ea"/>
                        </a:rPr>
                        <a:t>VENDREDI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500" b="0" baseline="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Times New Roman" panose="02020603050405020304" pitchFamily="18" charset="0"/>
                        </a:rPr>
                        <a:t>9</a:t>
                      </a:r>
                      <a:endParaRPr lang="fr-FR" sz="1000" b="0" baseline="3000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4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cript cole" panose="00000400000000000000" pitchFamily="2" charset="0"/>
                          <a:ea typeface="+mn-ea"/>
                          <a:cs typeface="+mn-cs"/>
                        </a:rPr>
                        <a:t>JUILLET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36990313"/>
                  </a:ext>
                </a:extLst>
              </a:tr>
              <a:tr h="904192"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6306358"/>
                  </a:ext>
                </a:extLst>
              </a:tr>
              <a:tr h="1175449"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08209919"/>
                  </a:ext>
                </a:extLst>
              </a:tr>
              <a:tr h="632934"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9510979"/>
                  </a:ext>
                </a:extLst>
              </a:tr>
              <a:tr h="1175449"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1001852"/>
                  </a:ext>
                </a:extLst>
              </a:tr>
            </a:tbl>
          </a:graphicData>
        </a:graphic>
      </p:graphicFrame>
      <p:pic>
        <p:nvPicPr>
          <p:cNvPr id="5" name="Image 4">
            <a:extLst>
              <a:ext uri="{FF2B5EF4-FFF2-40B4-BE49-F238E27FC236}">
                <a16:creationId xmlns:a16="http://schemas.microsoft.com/office/drawing/2014/main" id="{7C91B35F-3D23-484E-ACFC-82AD4CD8553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00" y="2340000"/>
            <a:ext cx="952531" cy="643243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300E60EE-64E3-494C-B2A7-2D25D071926F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2800" y="2242799"/>
            <a:ext cx="772884" cy="792267"/>
          </a:xfrm>
          <a:prstGeom prst="rect">
            <a:avLst/>
          </a:prstGeom>
        </p:spPr>
      </p:pic>
      <p:pic>
        <p:nvPicPr>
          <p:cNvPr id="24" name="Image 23">
            <a:extLst>
              <a:ext uri="{FF2B5EF4-FFF2-40B4-BE49-F238E27FC236}">
                <a16:creationId xmlns:a16="http://schemas.microsoft.com/office/drawing/2014/main" id="{300E60EE-64E3-494C-B2A7-2D25D071926F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3200" y="2242800"/>
            <a:ext cx="772884" cy="792267"/>
          </a:xfrm>
          <a:prstGeom prst="rect">
            <a:avLst/>
          </a:prstGeom>
        </p:spPr>
      </p:pic>
      <p:pic>
        <p:nvPicPr>
          <p:cNvPr id="25" name="Image 24">
            <a:extLst>
              <a:ext uri="{FF2B5EF4-FFF2-40B4-BE49-F238E27FC236}">
                <a16:creationId xmlns:a16="http://schemas.microsoft.com/office/drawing/2014/main" id="{300E60EE-64E3-494C-B2A7-2D25D071926F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4800" y="2242800"/>
            <a:ext cx="772884" cy="792267"/>
          </a:xfrm>
          <a:prstGeom prst="rect">
            <a:avLst/>
          </a:prstGeom>
        </p:spPr>
      </p:pic>
      <p:pic>
        <p:nvPicPr>
          <p:cNvPr id="26" name="Image 25">
            <a:extLst>
              <a:ext uri="{FF2B5EF4-FFF2-40B4-BE49-F238E27FC236}">
                <a16:creationId xmlns:a16="http://schemas.microsoft.com/office/drawing/2014/main" id="{300E60EE-64E3-494C-B2A7-2D25D071926F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1200" y="2242800"/>
            <a:ext cx="772884" cy="792267"/>
          </a:xfrm>
          <a:prstGeom prst="rect">
            <a:avLst/>
          </a:prstGeom>
        </p:spPr>
      </p:pic>
      <p:pic>
        <p:nvPicPr>
          <p:cNvPr id="27" name="Image 26">
            <a:extLst>
              <a:ext uri="{FF2B5EF4-FFF2-40B4-BE49-F238E27FC236}">
                <a16:creationId xmlns:a16="http://schemas.microsoft.com/office/drawing/2014/main" id="{300E60EE-64E3-494C-B2A7-2D25D071926F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9600" y="2242799"/>
            <a:ext cx="772884" cy="792267"/>
          </a:xfrm>
          <a:prstGeom prst="rect">
            <a:avLst/>
          </a:prstGeom>
        </p:spPr>
      </p:pic>
      <p:pic>
        <p:nvPicPr>
          <p:cNvPr id="28" name="Image 27">
            <a:extLst>
              <a:ext uri="{FF2B5EF4-FFF2-40B4-BE49-F238E27FC236}">
                <a16:creationId xmlns:a16="http://schemas.microsoft.com/office/drawing/2014/main" id="{7C91B35F-3D23-484E-ACFC-82AD4CD8553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4400" y="2339999"/>
            <a:ext cx="952531" cy="643243"/>
          </a:xfrm>
          <a:prstGeom prst="rect">
            <a:avLst/>
          </a:prstGeom>
        </p:spPr>
      </p:pic>
      <p:pic>
        <p:nvPicPr>
          <p:cNvPr id="29" name="Image 28">
            <a:extLst>
              <a:ext uri="{FF2B5EF4-FFF2-40B4-BE49-F238E27FC236}">
                <a16:creationId xmlns:a16="http://schemas.microsoft.com/office/drawing/2014/main" id="{7C91B35F-3D23-484E-ACFC-82AD4CD8553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0131" y="2317310"/>
            <a:ext cx="952531" cy="643243"/>
          </a:xfrm>
          <a:prstGeom prst="rect">
            <a:avLst/>
          </a:prstGeom>
        </p:spPr>
      </p:pic>
      <p:pic>
        <p:nvPicPr>
          <p:cNvPr id="30" name="Image 29">
            <a:extLst>
              <a:ext uri="{FF2B5EF4-FFF2-40B4-BE49-F238E27FC236}">
                <a16:creationId xmlns:a16="http://schemas.microsoft.com/office/drawing/2014/main" id="{7C91B35F-3D23-484E-ACFC-82AD4CD8553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2707" y="2288796"/>
            <a:ext cx="952531" cy="643243"/>
          </a:xfrm>
          <a:prstGeom prst="rect">
            <a:avLst/>
          </a:prstGeom>
        </p:spPr>
      </p:pic>
      <p:pic>
        <p:nvPicPr>
          <p:cNvPr id="31" name="Image 3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226" y="4205491"/>
            <a:ext cx="732495" cy="732495"/>
          </a:xfrm>
          <a:prstGeom prst="rect">
            <a:avLst/>
          </a:prstGeom>
        </p:spPr>
      </p:pic>
      <p:pic>
        <p:nvPicPr>
          <p:cNvPr id="32" name="Image 3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6932" y="4205491"/>
            <a:ext cx="732495" cy="732495"/>
          </a:xfrm>
          <a:prstGeom prst="rect">
            <a:avLst/>
          </a:prstGeom>
        </p:spPr>
      </p:pic>
      <p:pic>
        <p:nvPicPr>
          <p:cNvPr id="33" name="Image 3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4616" y="4223201"/>
            <a:ext cx="732495" cy="732495"/>
          </a:xfrm>
          <a:prstGeom prst="rect">
            <a:avLst/>
          </a:prstGeom>
        </p:spPr>
      </p:pic>
      <p:pic>
        <p:nvPicPr>
          <p:cNvPr id="34" name="Image 3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249" y="4223200"/>
            <a:ext cx="732495" cy="732495"/>
          </a:xfrm>
          <a:prstGeom prst="rect">
            <a:avLst/>
          </a:prstGeom>
        </p:spPr>
      </p:pic>
      <p:pic>
        <p:nvPicPr>
          <p:cNvPr id="35" name="Image 3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8984" y="4223200"/>
            <a:ext cx="732495" cy="732495"/>
          </a:xfrm>
          <a:prstGeom prst="rect">
            <a:avLst/>
          </a:prstGeom>
        </p:spPr>
      </p:pic>
      <p:pic>
        <p:nvPicPr>
          <p:cNvPr id="36" name="Image 3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1452" y="4223200"/>
            <a:ext cx="732495" cy="732495"/>
          </a:xfrm>
          <a:prstGeom prst="rect">
            <a:avLst/>
          </a:prstGeom>
        </p:spPr>
      </p:pic>
      <p:pic>
        <p:nvPicPr>
          <p:cNvPr id="37" name="Image 3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6258" y="4223200"/>
            <a:ext cx="732495" cy="732495"/>
          </a:xfrm>
          <a:prstGeom prst="rect">
            <a:avLst/>
          </a:prstGeom>
        </p:spPr>
      </p:pic>
      <p:pic>
        <p:nvPicPr>
          <p:cNvPr id="38" name="Image 3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1064" y="4223200"/>
            <a:ext cx="732495" cy="732495"/>
          </a:xfrm>
          <a:prstGeom prst="rect">
            <a:avLst/>
          </a:prstGeom>
        </p:spPr>
      </p:pic>
      <p:pic>
        <p:nvPicPr>
          <p:cNvPr id="39" name="Image 3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3189" y="4223199"/>
            <a:ext cx="732495" cy="7324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33889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>
            <a:extLst>
              <a:ext uri="{FF2B5EF4-FFF2-40B4-BE49-F238E27FC236}">
                <a16:creationId xmlns:a16="http://schemas.microsoft.com/office/drawing/2014/main" id="{DD48477E-A08B-4090-A6EA-CE1E0714615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88"/>
          <a:stretch/>
        </p:blipFill>
        <p:spPr>
          <a:xfrm>
            <a:off x="-2" y="0"/>
            <a:ext cx="9906002" cy="6858000"/>
          </a:xfrm>
          <a:prstGeom prst="rect">
            <a:avLst/>
          </a:prstGeom>
        </p:spPr>
      </p:pic>
      <p:sp>
        <p:nvSpPr>
          <p:cNvPr id="3" name="ZoneTexte 2"/>
          <p:cNvSpPr txBox="1"/>
          <p:nvPr/>
        </p:nvSpPr>
        <p:spPr>
          <a:xfrm>
            <a:off x="4010400" y="0"/>
            <a:ext cx="17814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600" dirty="0" smtClean="0"/>
              <a:t>ETE</a:t>
            </a:r>
            <a:endParaRPr lang="fr-FR" sz="6600" dirty="0"/>
          </a:p>
        </p:txBody>
      </p:sp>
      <p:graphicFrame>
        <p:nvGraphicFramePr>
          <p:cNvPr id="4" name="Tableau 3">
            <a:extLst>
              <a:ext uri="{FF2B5EF4-FFF2-40B4-BE49-F238E27FC236}">
                <a16:creationId xmlns:a16="http://schemas.microsoft.com/office/drawing/2014/main" id="{FA647280-7F56-498C-8A6B-ECC8090D156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6363067"/>
              </p:ext>
            </p:extLst>
          </p:nvPr>
        </p:nvGraphicFramePr>
        <p:xfrm>
          <a:off x="0" y="1180800"/>
          <a:ext cx="9906003" cy="49225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00667">
                  <a:extLst>
                    <a:ext uri="{9D8B030D-6E8A-4147-A177-3AD203B41FA5}">
                      <a16:colId xmlns:a16="http://schemas.microsoft.com/office/drawing/2014/main" val="507919271"/>
                    </a:ext>
                  </a:extLst>
                </a:gridCol>
                <a:gridCol w="1100667">
                  <a:extLst>
                    <a:ext uri="{9D8B030D-6E8A-4147-A177-3AD203B41FA5}">
                      <a16:colId xmlns:a16="http://schemas.microsoft.com/office/drawing/2014/main" val="1666893321"/>
                    </a:ext>
                  </a:extLst>
                </a:gridCol>
                <a:gridCol w="1100667">
                  <a:extLst>
                    <a:ext uri="{9D8B030D-6E8A-4147-A177-3AD203B41FA5}">
                      <a16:colId xmlns:a16="http://schemas.microsoft.com/office/drawing/2014/main" val="8723330"/>
                    </a:ext>
                  </a:extLst>
                </a:gridCol>
                <a:gridCol w="1100667">
                  <a:extLst>
                    <a:ext uri="{9D8B030D-6E8A-4147-A177-3AD203B41FA5}">
                      <a16:colId xmlns:a16="http://schemas.microsoft.com/office/drawing/2014/main" val="1198666461"/>
                    </a:ext>
                  </a:extLst>
                </a:gridCol>
                <a:gridCol w="1100667">
                  <a:extLst>
                    <a:ext uri="{9D8B030D-6E8A-4147-A177-3AD203B41FA5}">
                      <a16:colId xmlns:a16="http://schemas.microsoft.com/office/drawing/2014/main" val="4242910037"/>
                    </a:ext>
                  </a:extLst>
                </a:gridCol>
                <a:gridCol w="1100667">
                  <a:extLst>
                    <a:ext uri="{9D8B030D-6E8A-4147-A177-3AD203B41FA5}">
                      <a16:colId xmlns:a16="http://schemas.microsoft.com/office/drawing/2014/main" val="3828873470"/>
                    </a:ext>
                  </a:extLst>
                </a:gridCol>
                <a:gridCol w="1100667">
                  <a:extLst>
                    <a:ext uri="{9D8B030D-6E8A-4147-A177-3AD203B41FA5}">
                      <a16:colId xmlns:a16="http://schemas.microsoft.com/office/drawing/2014/main" val="352351419"/>
                    </a:ext>
                  </a:extLst>
                </a:gridCol>
                <a:gridCol w="1100667">
                  <a:extLst>
                    <a:ext uri="{9D8B030D-6E8A-4147-A177-3AD203B41FA5}">
                      <a16:colId xmlns:a16="http://schemas.microsoft.com/office/drawing/2014/main" val="2122472642"/>
                    </a:ext>
                  </a:extLst>
                </a:gridCol>
                <a:gridCol w="1100667">
                  <a:extLst>
                    <a:ext uri="{9D8B030D-6E8A-4147-A177-3AD203B41FA5}">
                      <a16:colId xmlns:a16="http://schemas.microsoft.com/office/drawing/2014/main" val="2718243976"/>
                    </a:ext>
                  </a:extLst>
                </a:gridCol>
              </a:tblGrid>
              <a:tr h="10080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SAMEDI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500" b="0" kern="120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10</a:t>
                      </a:r>
                      <a:endParaRPr lang="fr-FR" sz="2500" b="0" kern="120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kern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JUILLET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fr-FR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Script cole" panose="00000400000000000000" pitchFamily="2" charset="0"/>
                          <a:ea typeface="+mn-ea"/>
                          <a:cs typeface="+mn-cs"/>
                        </a:rPr>
                        <a:t>DIMANCHE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fr-FR" sz="25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cript cole" panose="00000400000000000000" pitchFamily="2" charset="0"/>
                          <a:ea typeface="+mn-ea"/>
                          <a:cs typeface="+mn-cs"/>
                        </a:rPr>
                        <a:t>11</a:t>
                      </a:r>
                      <a:endParaRPr kumimoji="0" lang="fr-FR" sz="25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Script cole" panose="00000400000000000000" pitchFamily="2" charset="0"/>
                        <a:ea typeface="+mn-ea"/>
                        <a:cs typeface="+mn-cs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kern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+mn-ea"/>
                        </a:rPr>
                        <a:t>JULLET</a:t>
                      </a:r>
                      <a:endParaRPr lang="fr-FR" sz="14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fr-FR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Script cole" panose="00000400000000000000" pitchFamily="2" charset="0"/>
                          <a:ea typeface="+mn-ea"/>
                          <a:cs typeface="+mn-cs"/>
                        </a:rPr>
                        <a:t>LUNDI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fr-FR" sz="25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cript cole" panose="00000400000000000000" pitchFamily="2" charset="0"/>
                          <a:ea typeface="+mn-ea"/>
                          <a:cs typeface="+mn-cs"/>
                        </a:rPr>
                        <a:t>12</a:t>
                      </a:r>
                      <a:endParaRPr kumimoji="0" lang="fr-FR" sz="25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Script cole" panose="00000400000000000000" pitchFamily="2" charset="0"/>
                        <a:ea typeface="+mn-ea"/>
                        <a:cs typeface="+mn-cs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fr-FR" sz="14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cript cole" panose="00000400000000000000" pitchFamily="2" charset="0"/>
                          <a:ea typeface="+mn-ea"/>
                          <a:cs typeface="+mn-cs"/>
                        </a:rPr>
                        <a:t>JUILLET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MARDI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500" b="0" cap="none" baseline="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Times New Roman" panose="02020603050405020304" pitchFamily="18" charset="0"/>
                        </a:rPr>
                        <a:t>13</a:t>
                      </a:r>
                      <a:endParaRPr lang="fr-FR" sz="1000" b="0" cap="none" baseline="3000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4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cript cole" panose="00000400000000000000" pitchFamily="2" charset="0"/>
                          <a:ea typeface="+mn-ea"/>
                          <a:cs typeface="+mn-cs"/>
                        </a:rPr>
                        <a:t>JUILLET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kern="120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MERCREDI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500" b="0" kern="120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14</a:t>
                      </a:r>
                      <a:endParaRPr lang="fr-FR" sz="2500" b="0" kern="120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4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cript cole" panose="00000400000000000000" pitchFamily="2" charset="0"/>
                          <a:ea typeface="+mn-ea"/>
                          <a:cs typeface="+mn-cs"/>
                        </a:rPr>
                        <a:t>JUILLET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JEUDI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500" b="0" baseline="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Times New Roman" panose="02020603050405020304" pitchFamily="18" charset="0"/>
                        </a:rPr>
                        <a:t>15</a:t>
                      </a:r>
                      <a:endParaRPr lang="fr-FR" sz="2500" b="1" baseline="3000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4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cript cole" panose="00000400000000000000" pitchFamily="2" charset="0"/>
                          <a:ea typeface="+mn-ea"/>
                          <a:cs typeface="+mn-cs"/>
                        </a:rPr>
                        <a:t>JUILLET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VENDREDI 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fr-FR" sz="25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Script cole" panose="00000400000000000000" pitchFamily="2" charset="0"/>
                          <a:ea typeface="+mn-ea"/>
                          <a:cs typeface="+mn-cs"/>
                        </a:rPr>
                        <a:t>16</a:t>
                      </a:r>
                      <a:endParaRPr kumimoji="0" lang="fr-FR" sz="2500" b="0" i="0" u="none" strike="noStrike" kern="1200" cap="none" spc="0" normalizeH="0" baseline="3000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Script cole" panose="00000400000000000000" pitchFamily="2" charset="0"/>
                        <a:ea typeface="+mn-ea"/>
                        <a:cs typeface="+mn-cs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fr-FR" sz="14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cript cole" panose="00000400000000000000" pitchFamily="2" charset="0"/>
                          <a:ea typeface="+mn-ea"/>
                          <a:cs typeface="+mn-cs"/>
                        </a:rPr>
                        <a:t>JUILLET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fr-FR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Script cole" panose="00000400000000000000" pitchFamily="2" charset="0"/>
                          <a:ea typeface="+mn-ea"/>
                          <a:cs typeface="+mn-cs"/>
                        </a:rPr>
                        <a:t>SAMEDI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fr-FR" sz="25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Script cole" panose="00000400000000000000" pitchFamily="2" charset="0"/>
                          <a:ea typeface="+mn-ea"/>
                          <a:cs typeface="+mn-cs"/>
                        </a:rPr>
                        <a:t>17</a:t>
                      </a:r>
                      <a:endParaRPr kumimoji="0" lang="fr-FR" sz="14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Script cole" panose="00000400000000000000" pitchFamily="2" charset="0"/>
                        <a:ea typeface="+mn-ea"/>
                        <a:cs typeface="+mn-cs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fr-FR" sz="14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cript cole" panose="00000400000000000000" pitchFamily="2" charset="0"/>
                          <a:ea typeface="+mn-ea"/>
                          <a:cs typeface="+mn-cs"/>
                        </a:rPr>
                        <a:t>JUILLET</a:t>
                      </a:r>
                      <a:endParaRPr lang="fr-FR" sz="25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baseline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+mn-ea"/>
                        </a:rPr>
                        <a:t>DIMANCHE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500" b="0" baseline="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Times New Roman" panose="02020603050405020304" pitchFamily="18" charset="0"/>
                        </a:rPr>
                        <a:t>18</a:t>
                      </a:r>
                      <a:endParaRPr lang="fr-FR" sz="1000" b="0" baseline="3000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4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cript cole" panose="00000400000000000000" pitchFamily="2" charset="0"/>
                          <a:ea typeface="+mn-ea"/>
                          <a:cs typeface="+mn-cs"/>
                        </a:rPr>
                        <a:t>JUILLET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36990313"/>
                  </a:ext>
                </a:extLst>
              </a:tr>
              <a:tr h="904192"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6306358"/>
                  </a:ext>
                </a:extLst>
              </a:tr>
              <a:tr h="1175449"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08209919"/>
                  </a:ext>
                </a:extLst>
              </a:tr>
              <a:tr h="632934"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9510979"/>
                  </a:ext>
                </a:extLst>
              </a:tr>
              <a:tr h="1175449"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1001852"/>
                  </a:ext>
                </a:extLst>
              </a:tr>
            </a:tbl>
          </a:graphicData>
        </a:graphic>
      </p:graphicFrame>
      <p:pic>
        <p:nvPicPr>
          <p:cNvPr id="10" name="Image 9">
            <a:extLst>
              <a:ext uri="{FF2B5EF4-FFF2-40B4-BE49-F238E27FC236}">
                <a16:creationId xmlns:a16="http://schemas.microsoft.com/office/drawing/2014/main" id="{300E60EE-64E3-494C-B2A7-2D25D071926F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6400" y="2246897"/>
            <a:ext cx="772884" cy="792267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300E60EE-64E3-494C-B2A7-2D25D071926F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8000" y="2242800"/>
            <a:ext cx="772884" cy="792267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300E60EE-64E3-494C-B2A7-2D25D071926F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2800" y="2242799"/>
            <a:ext cx="772884" cy="792267"/>
          </a:xfrm>
          <a:prstGeom prst="rect">
            <a:avLst/>
          </a:prstGeom>
        </p:spPr>
      </p:pic>
      <p:pic>
        <p:nvPicPr>
          <p:cNvPr id="25" name="Image 24">
            <a:extLst>
              <a:ext uri="{FF2B5EF4-FFF2-40B4-BE49-F238E27FC236}">
                <a16:creationId xmlns:a16="http://schemas.microsoft.com/office/drawing/2014/main" id="{300E60EE-64E3-494C-B2A7-2D25D071926F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3200" y="2242800"/>
            <a:ext cx="772884" cy="792267"/>
          </a:xfrm>
          <a:prstGeom prst="rect">
            <a:avLst/>
          </a:prstGeom>
        </p:spPr>
      </p:pic>
      <p:pic>
        <p:nvPicPr>
          <p:cNvPr id="26" name="Image 25">
            <a:extLst>
              <a:ext uri="{FF2B5EF4-FFF2-40B4-BE49-F238E27FC236}">
                <a16:creationId xmlns:a16="http://schemas.microsoft.com/office/drawing/2014/main" id="{300E60EE-64E3-494C-B2A7-2D25D071926F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4800" y="2242800"/>
            <a:ext cx="772884" cy="792267"/>
          </a:xfrm>
          <a:prstGeom prst="rect">
            <a:avLst/>
          </a:prstGeom>
        </p:spPr>
      </p:pic>
      <p:pic>
        <p:nvPicPr>
          <p:cNvPr id="27" name="Image 26">
            <a:extLst>
              <a:ext uri="{FF2B5EF4-FFF2-40B4-BE49-F238E27FC236}">
                <a16:creationId xmlns:a16="http://schemas.microsoft.com/office/drawing/2014/main" id="{300E60EE-64E3-494C-B2A7-2D25D071926F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1200" y="2242800"/>
            <a:ext cx="772884" cy="792267"/>
          </a:xfrm>
          <a:prstGeom prst="rect">
            <a:avLst/>
          </a:prstGeom>
        </p:spPr>
      </p:pic>
      <p:pic>
        <p:nvPicPr>
          <p:cNvPr id="28" name="Image 27">
            <a:extLst>
              <a:ext uri="{FF2B5EF4-FFF2-40B4-BE49-F238E27FC236}">
                <a16:creationId xmlns:a16="http://schemas.microsoft.com/office/drawing/2014/main" id="{300E60EE-64E3-494C-B2A7-2D25D071926F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9600" y="2242799"/>
            <a:ext cx="772884" cy="792267"/>
          </a:xfrm>
          <a:prstGeom prst="rect">
            <a:avLst/>
          </a:prstGeom>
        </p:spPr>
      </p:pic>
      <p:pic>
        <p:nvPicPr>
          <p:cNvPr id="29" name="Image 28">
            <a:extLst>
              <a:ext uri="{FF2B5EF4-FFF2-40B4-BE49-F238E27FC236}">
                <a16:creationId xmlns:a16="http://schemas.microsoft.com/office/drawing/2014/main" id="{300E60EE-64E3-494C-B2A7-2D25D071926F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000" y="2242800"/>
            <a:ext cx="772884" cy="792267"/>
          </a:xfrm>
          <a:prstGeom prst="rect">
            <a:avLst/>
          </a:prstGeom>
        </p:spPr>
      </p:pic>
      <p:pic>
        <p:nvPicPr>
          <p:cNvPr id="30" name="Image 29">
            <a:extLst>
              <a:ext uri="{FF2B5EF4-FFF2-40B4-BE49-F238E27FC236}">
                <a16:creationId xmlns:a16="http://schemas.microsoft.com/office/drawing/2014/main" id="{300E60EE-64E3-494C-B2A7-2D25D071926F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1600" y="2242800"/>
            <a:ext cx="772884" cy="792267"/>
          </a:xfrm>
          <a:prstGeom prst="rect">
            <a:avLst/>
          </a:prstGeom>
        </p:spPr>
      </p:pic>
      <p:pic>
        <p:nvPicPr>
          <p:cNvPr id="24" name="Image 2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226" y="4205491"/>
            <a:ext cx="732495" cy="732495"/>
          </a:xfrm>
          <a:prstGeom prst="rect">
            <a:avLst/>
          </a:prstGeom>
        </p:spPr>
      </p:pic>
      <p:pic>
        <p:nvPicPr>
          <p:cNvPr id="31" name="Image 3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6932" y="4205491"/>
            <a:ext cx="732495" cy="732495"/>
          </a:xfrm>
          <a:prstGeom prst="rect">
            <a:avLst/>
          </a:prstGeom>
        </p:spPr>
      </p:pic>
      <p:pic>
        <p:nvPicPr>
          <p:cNvPr id="32" name="Image 3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4616" y="4223201"/>
            <a:ext cx="732495" cy="732495"/>
          </a:xfrm>
          <a:prstGeom prst="rect">
            <a:avLst/>
          </a:prstGeom>
        </p:spPr>
      </p:pic>
      <p:pic>
        <p:nvPicPr>
          <p:cNvPr id="33" name="Image 3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249" y="4223200"/>
            <a:ext cx="732495" cy="732495"/>
          </a:xfrm>
          <a:prstGeom prst="rect">
            <a:avLst/>
          </a:prstGeom>
        </p:spPr>
      </p:pic>
      <p:pic>
        <p:nvPicPr>
          <p:cNvPr id="34" name="Image 3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8984" y="4223200"/>
            <a:ext cx="732495" cy="732495"/>
          </a:xfrm>
          <a:prstGeom prst="rect">
            <a:avLst/>
          </a:prstGeom>
        </p:spPr>
      </p:pic>
      <p:pic>
        <p:nvPicPr>
          <p:cNvPr id="35" name="Image 3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1452" y="4223200"/>
            <a:ext cx="732495" cy="732495"/>
          </a:xfrm>
          <a:prstGeom prst="rect">
            <a:avLst/>
          </a:prstGeom>
        </p:spPr>
      </p:pic>
      <p:pic>
        <p:nvPicPr>
          <p:cNvPr id="36" name="Image 3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6258" y="4223200"/>
            <a:ext cx="732495" cy="732495"/>
          </a:xfrm>
          <a:prstGeom prst="rect">
            <a:avLst/>
          </a:prstGeom>
        </p:spPr>
      </p:pic>
      <p:pic>
        <p:nvPicPr>
          <p:cNvPr id="37" name="Image 3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1064" y="4223200"/>
            <a:ext cx="732495" cy="732495"/>
          </a:xfrm>
          <a:prstGeom prst="rect">
            <a:avLst/>
          </a:prstGeom>
        </p:spPr>
      </p:pic>
      <p:pic>
        <p:nvPicPr>
          <p:cNvPr id="38" name="Image 3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3189" y="4223199"/>
            <a:ext cx="732495" cy="7324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513692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1574</TotalTime>
  <Words>393</Words>
  <Application>Microsoft Office PowerPoint</Application>
  <PresentationFormat>Format A4 (210 x 297 mm)</PresentationFormat>
  <Paragraphs>448</Paragraphs>
  <Slides>14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14</vt:i4>
      </vt:variant>
    </vt:vector>
  </HeadingPairs>
  <TitlesOfParts>
    <vt:vector size="21" baseType="lpstr">
      <vt:lpstr>Arial</vt:lpstr>
      <vt:lpstr>Calibri</vt:lpstr>
      <vt:lpstr>Calibri Light</vt:lpstr>
      <vt:lpstr>Chinacat</vt:lpstr>
      <vt:lpstr>Script cole</vt:lpstr>
      <vt:lpstr>Times New Roman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flo.mathias</dc:creator>
  <cp:lastModifiedBy>ECOLE</cp:lastModifiedBy>
  <cp:revision>75</cp:revision>
  <dcterms:created xsi:type="dcterms:W3CDTF">2017-08-27T05:41:55Z</dcterms:created>
  <dcterms:modified xsi:type="dcterms:W3CDTF">2020-08-05T11:02:51Z</dcterms:modified>
</cp:coreProperties>
</file>