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5" r:id="rId3"/>
    <p:sldId id="266" r:id="rId4"/>
    <p:sldId id="267" r:id="rId5"/>
    <p:sldId id="268" r:id="rId6"/>
    <p:sldId id="269" r:id="rId7"/>
    <p:sldId id="270" r:id="rId8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12" autoAdjust="0"/>
    <p:restoredTop sz="94660"/>
  </p:normalViewPr>
  <p:slideViewPr>
    <p:cSldViewPr snapToGrid="0">
      <p:cViewPr varScale="1">
        <p:scale>
          <a:sx n="84" d="100"/>
          <a:sy n="84" d="100"/>
        </p:scale>
        <p:origin x="979" y="11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2434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5167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6941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1503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0707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5830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1682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3455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044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0477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000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079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5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7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1F7E3FA7-9D85-49F4-9039-D1885E5406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906000" cy="6858000"/>
          </a:xfrm>
          <a:prstGeom prst="rect">
            <a:avLst/>
          </a:prstGeom>
        </p:spPr>
      </p:pic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FA647280-7F56-498C-8A6B-ECC8090D1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8993391"/>
              </p:ext>
            </p:extLst>
          </p:nvPr>
        </p:nvGraphicFramePr>
        <p:xfrm>
          <a:off x="0" y="1180800"/>
          <a:ext cx="9906003" cy="49225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0667">
                  <a:extLst>
                    <a:ext uri="{9D8B030D-6E8A-4147-A177-3AD203B41FA5}">
                      <a16:colId xmlns:a16="http://schemas.microsoft.com/office/drawing/2014/main" val="50791927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66689332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872333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19866646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4242910037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82887347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52351419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122472642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718243976"/>
                    </a:ext>
                  </a:extLst>
                </a:gridCol>
              </a:tblGrid>
              <a:tr h="100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JEUDI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FEVRIER</a:t>
                      </a:r>
                      <a:endParaRPr lang="fr-FR" sz="1400" b="0" kern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Times New Roman" panose="02020603050405020304" pitchFamily="18" charset="0"/>
                          <a:cs typeface="+mn-cs"/>
                        </a:rPr>
                        <a:t>26</a:t>
                      </a:r>
                      <a:endParaRPr kumimoji="0" lang="fr-FR" sz="1000" b="0" i="0" u="none" strike="noStrike" kern="1200" cap="none" spc="0" normalizeH="0" baseline="3000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FEVRIER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SAMEDI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Times New Roman" panose="02020603050405020304" pitchFamily="18" charset="0"/>
                          <a:cs typeface="+mn-cs"/>
                        </a:rPr>
                        <a:t>27</a:t>
                      </a:r>
                      <a:endParaRPr lang="fr-FR" sz="1000" b="0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FEVRIER</a:t>
                      </a:r>
                      <a:endParaRPr kumimoji="0" lang="fr-FR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28</a:t>
                      </a:r>
                      <a:endParaRPr lang="fr-FR" sz="2500" b="0" baseline="30000" dirty="0" smtClean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FEVRIER</a:t>
                      </a:r>
                      <a:endParaRPr kumimoji="0" lang="fr-FR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LUNDI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kern="120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1</a:t>
                      </a:r>
                      <a:endParaRPr lang="fr-FR" sz="2500" b="0" kern="12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MARS</a:t>
                      </a:r>
                      <a:endParaRPr kumimoji="0" lang="fr-FR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baseline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</a:t>
                      </a:r>
                      <a:endParaRPr lang="fr-FR" sz="2500" b="1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MARS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MERCREDI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3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MARS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JEUDI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4</a:t>
                      </a:r>
                      <a:endParaRPr lang="fr-FR" sz="25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MARS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5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MARS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990313"/>
                  </a:ext>
                </a:extLst>
              </a:tr>
              <a:tr h="904192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306358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09919"/>
                  </a:ext>
                </a:extLst>
              </a:tr>
              <a:tr h="632934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10979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01852"/>
                  </a:ext>
                </a:extLst>
              </a:tr>
            </a:tbl>
          </a:graphicData>
        </a:graphic>
      </p:graphicFrame>
      <p:pic>
        <p:nvPicPr>
          <p:cNvPr id="7" name="Image 6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800" y="2242795"/>
            <a:ext cx="772884" cy="79226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9600" y="2242796"/>
            <a:ext cx="772884" cy="79226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8312" y="2339998"/>
            <a:ext cx="952531" cy="64324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800" y="2339998"/>
            <a:ext cx="952531" cy="64324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4000" y="2339999"/>
            <a:ext cx="952531" cy="64324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9600" y="2342394"/>
            <a:ext cx="952531" cy="643243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BD82FECD-F78D-43FF-B7DB-B21254EA87E2}"/>
              </a:ext>
            </a:extLst>
          </p:cNvPr>
          <p:cNvSpPr txBox="1"/>
          <p:nvPr/>
        </p:nvSpPr>
        <p:spPr>
          <a:xfrm>
            <a:off x="3592286" y="0"/>
            <a:ext cx="35615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latin typeface="appleberry" pitchFamily="2" charset="0"/>
              </a:rPr>
              <a:t>HIVER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645AB67F-3316-46C1-8F88-F3ACB875E0A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5330" y="2190974"/>
            <a:ext cx="772884" cy="792267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507" y="2317305"/>
            <a:ext cx="952531" cy="643243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41" y="2317306"/>
            <a:ext cx="952531" cy="643243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6" y="4205491"/>
            <a:ext cx="732495" cy="732495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32" y="4205491"/>
            <a:ext cx="732495" cy="732495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616" y="4223201"/>
            <a:ext cx="732495" cy="732495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49" y="4223200"/>
            <a:ext cx="732495" cy="732495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984" y="4223200"/>
            <a:ext cx="732495" cy="732495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452" y="4223200"/>
            <a:ext cx="732495" cy="732495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258" y="4223200"/>
            <a:ext cx="732495" cy="732495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64" y="4223200"/>
            <a:ext cx="732495" cy="732495"/>
          </a:xfrm>
          <a:prstGeom prst="rect">
            <a:avLst/>
          </a:prstGeom>
        </p:spPr>
      </p:pic>
      <p:pic>
        <p:nvPicPr>
          <p:cNvPr id="37" name="Imag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89" y="4223199"/>
            <a:ext cx="732495" cy="73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39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1F7E3FA7-9D85-49F4-9039-D1885E5406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FA647280-7F56-498C-8A6B-ECC8090D1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4134344"/>
              </p:ext>
            </p:extLst>
          </p:nvPr>
        </p:nvGraphicFramePr>
        <p:xfrm>
          <a:off x="0" y="1180800"/>
          <a:ext cx="9906003" cy="49225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0667">
                  <a:extLst>
                    <a:ext uri="{9D8B030D-6E8A-4147-A177-3AD203B41FA5}">
                      <a16:colId xmlns:a16="http://schemas.microsoft.com/office/drawing/2014/main" val="50791927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66689332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872333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19866646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4242910037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82887347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52351419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122472642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718243976"/>
                    </a:ext>
                  </a:extLst>
                </a:gridCol>
              </a:tblGrid>
              <a:tr h="100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SAMEDI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baseline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6</a:t>
                      </a:r>
                      <a:endParaRPr lang="fr-FR" sz="1000" b="0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MARS</a:t>
                      </a:r>
                      <a:endParaRPr lang="fr-FR" sz="1400" b="0" kern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Times New Roman" panose="02020603050405020304" pitchFamily="18" charset="0"/>
                          <a:cs typeface="+mn-cs"/>
                        </a:rPr>
                        <a:t>7</a:t>
                      </a:r>
                      <a:endParaRPr kumimoji="0" lang="fr-FR" sz="1000" b="0" i="0" u="none" strike="noStrike" kern="1200" cap="none" spc="0" normalizeH="0" baseline="3000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MARS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LUNDI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Times New Roman" panose="02020603050405020304" pitchFamily="18" charset="0"/>
                          <a:cs typeface="+mn-cs"/>
                        </a:rPr>
                        <a:t>8</a:t>
                      </a:r>
                      <a:endParaRPr lang="fr-FR" sz="1000" b="0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MARS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9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MARS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MERCREDI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kern="120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10</a:t>
                      </a:r>
                      <a:endParaRPr lang="fr-FR" sz="2500" b="0" kern="12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MARS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JEUDI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11</a:t>
                      </a:r>
                      <a:endParaRPr lang="fr-FR" sz="2500" b="1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MARS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12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MARS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SAMEDI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13</a:t>
                      </a:r>
                      <a:endParaRPr lang="fr-FR" sz="25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MARS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14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MARS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990313"/>
                  </a:ext>
                </a:extLst>
              </a:tr>
              <a:tr h="904192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306358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09919"/>
                  </a:ext>
                </a:extLst>
              </a:tr>
              <a:tr h="632934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10979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01852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BD82FECD-F78D-43FF-B7DB-B21254EA87E2}"/>
              </a:ext>
            </a:extLst>
          </p:cNvPr>
          <p:cNvSpPr txBox="1"/>
          <p:nvPr/>
        </p:nvSpPr>
        <p:spPr>
          <a:xfrm>
            <a:off x="3709851" y="0"/>
            <a:ext cx="345474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latin typeface="appleberry" pitchFamily="2" charset="0"/>
              </a:rPr>
              <a:t>HIVER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2242796"/>
            <a:ext cx="772884" cy="79226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600" y="2242796"/>
            <a:ext cx="772884" cy="79226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400" y="2242796"/>
            <a:ext cx="772884" cy="79226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200" y="2242796"/>
            <a:ext cx="772884" cy="79226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2800" y="2242796"/>
            <a:ext cx="772884" cy="79226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600" y="2343301"/>
            <a:ext cx="952531" cy="64324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339996"/>
            <a:ext cx="952531" cy="64324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800" y="2339997"/>
            <a:ext cx="952531" cy="643243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400" y="2339998"/>
            <a:ext cx="952531" cy="643243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6" y="4205491"/>
            <a:ext cx="732495" cy="732495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32" y="4205491"/>
            <a:ext cx="732495" cy="732495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616" y="4223201"/>
            <a:ext cx="732495" cy="732495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49" y="4223200"/>
            <a:ext cx="732495" cy="732495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984" y="4223200"/>
            <a:ext cx="732495" cy="732495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452" y="4223200"/>
            <a:ext cx="732495" cy="732495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258" y="4223200"/>
            <a:ext cx="732495" cy="732495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64" y="4223200"/>
            <a:ext cx="732495" cy="732495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89" y="4223199"/>
            <a:ext cx="732495" cy="73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772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D17F8E4F-37D1-45FA-9DA4-808621D17E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5511133" cy="685800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E41C30DE-F322-4F66-8F93-F2AE47C055F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0310" y="0"/>
            <a:ext cx="4435692" cy="6858000"/>
          </a:xfrm>
          <a:prstGeom prst="rect">
            <a:avLst/>
          </a:prstGeom>
        </p:spPr>
      </p:pic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FA647280-7F56-498C-8A6B-ECC8090D1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265405"/>
              </p:ext>
            </p:extLst>
          </p:nvPr>
        </p:nvGraphicFramePr>
        <p:xfrm>
          <a:off x="0" y="1180800"/>
          <a:ext cx="9906003" cy="49225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0667">
                  <a:extLst>
                    <a:ext uri="{9D8B030D-6E8A-4147-A177-3AD203B41FA5}">
                      <a16:colId xmlns:a16="http://schemas.microsoft.com/office/drawing/2014/main" val="50791927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66689332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872333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19866646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4242910037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82887347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52351419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122472642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718243976"/>
                    </a:ext>
                  </a:extLst>
                </a:gridCol>
              </a:tblGrid>
              <a:tr h="100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LUNDI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15</a:t>
                      </a:r>
                      <a:endParaRPr lang="fr-FR" sz="25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MARS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Times New Roman" panose="02020603050405020304" pitchFamily="18" charset="0"/>
                          <a:cs typeface="+mn-cs"/>
                        </a:rPr>
                        <a:t>16</a:t>
                      </a:r>
                      <a:endParaRPr kumimoji="0" lang="fr-FR" sz="1000" b="0" i="0" u="none" strike="noStrike" kern="1200" cap="none" spc="0" normalizeH="0" baseline="3000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MARS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MERCREDI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Times New Roman" panose="02020603050405020304" pitchFamily="18" charset="0"/>
                          <a:cs typeface="+mn-cs"/>
                        </a:rPr>
                        <a:t>17</a:t>
                      </a:r>
                      <a:endParaRPr lang="fr-FR" sz="1000" b="0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MARS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JEUDI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18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MARS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kern="120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19</a:t>
                      </a:r>
                      <a:endParaRPr lang="fr-FR" sz="2500" b="0" kern="12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MARS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SAMEDI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20</a:t>
                      </a:r>
                      <a:endParaRPr lang="fr-FR" sz="2500" b="1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MARS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21</a:t>
                      </a:r>
                      <a:endParaRPr lang="fr-FR" sz="25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MARS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LUNDI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22</a:t>
                      </a:r>
                      <a:endParaRPr lang="fr-FR" sz="25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MARS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23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MARS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990313"/>
                  </a:ext>
                </a:extLst>
              </a:tr>
              <a:tr h="904192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306358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09919"/>
                  </a:ext>
                </a:extLst>
              </a:tr>
              <a:tr h="632934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10979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01852"/>
                  </a:ext>
                </a:extLst>
              </a:tr>
            </a:tbl>
          </a:graphicData>
        </a:graphic>
      </p:graphicFrame>
      <p:pic>
        <p:nvPicPr>
          <p:cNvPr id="5" name="Image 4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3200" y="2242794"/>
            <a:ext cx="772884" cy="792267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000" y="2242795"/>
            <a:ext cx="772884" cy="79226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9600" y="2242795"/>
            <a:ext cx="772884" cy="79226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" y="2339996"/>
            <a:ext cx="952531" cy="643243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400" y="2339996"/>
            <a:ext cx="952531" cy="64324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600" y="2340000"/>
            <a:ext cx="952531" cy="64324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200" y="2340000"/>
            <a:ext cx="952531" cy="64324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4000" y="2339996"/>
            <a:ext cx="952531" cy="64324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9600" y="2339996"/>
            <a:ext cx="952531" cy="643243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5713607" y="-39179"/>
            <a:ext cx="458506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chemeClr val="bg1"/>
                </a:solidFill>
              </a:rPr>
              <a:t>PRINTEMPS</a:t>
            </a:r>
          </a:p>
        </p:txBody>
      </p:sp>
      <p:sp>
        <p:nvSpPr>
          <p:cNvPr id="24" name="Rectangle 23"/>
          <p:cNvSpPr/>
          <p:nvPr/>
        </p:nvSpPr>
        <p:spPr>
          <a:xfrm>
            <a:off x="957398" y="0"/>
            <a:ext cx="247215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fr-FR" sz="6600" dirty="0" smtClean="0">
                <a:solidFill>
                  <a:prstClr val="black"/>
                </a:solidFill>
                <a:latin typeface="appleberry" pitchFamily="2" charset="0"/>
              </a:rPr>
              <a:t>HIVER</a:t>
            </a:r>
            <a:endParaRPr lang="fr-FR" sz="6600" dirty="0">
              <a:solidFill>
                <a:prstClr val="black"/>
              </a:solidFill>
              <a:latin typeface="appleberry" pitchFamily="2" charset="0"/>
            </a:endParaRPr>
          </a:p>
        </p:txBody>
      </p:sp>
      <p:pic>
        <p:nvPicPr>
          <p:cNvPr id="25" name="Image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6" y="4205491"/>
            <a:ext cx="732495" cy="732495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32" y="4205491"/>
            <a:ext cx="732495" cy="732495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616" y="4223201"/>
            <a:ext cx="732495" cy="732495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49" y="4223200"/>
            <a:ext cx="732495" cy="732495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984" y="4223200"/>
            <a:ext cx="732495" cy="732495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452" y="4223200"/>
            <a:ext cx="732495" cy="732495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258" y="4223200"/>
            <a:ext cx="732495" cy="732495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64" y="4223200"/>
            <a:ext cx="732495" cy="732495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89" y="4223199"/>
            <a:ext cx="732495" cy="732495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/>
        </p:nvPicPr>
        <p:blipFill>
          <a:blip r:embed="rId7" cstate="hq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81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0309" y="3074241"/>
            <a:ext cx="1197526" cy="984632"/>
          </a:xfrm>
          <a:prstGeom prst="rect">
            <a:avLst/>
          </a:prstGeom>
        </p:spPr>
      </p:pic>
      <p:sp>
        <p:nvSpPr>
          <p:cNvPr id="37" name="ZoneTexte 36"/>
          <p:cNvSpPr txBox="1"/>
          <p:nvPr/>
        </p:nvSpPr>
        <p:spPr>
          <a:xfrm>
            <a:off x="5470309" y="3997932"/>
            <a:ext cx="19106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PRINTEMPS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1739657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FD076E3B-93AA-443E-91D8-CB478BA7304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11" y="0"/>
            <a:ext cx="9912714" cy="685800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2862000" y="0"/>
            <a:ext cx="425768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chemeClr val="bg1"/>
                </a:solidFill>
              </a:rPr>
              <a:t>PRINTEMPS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FA647280-7F56-498C-8A6B-ECC8090D1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0149976"/>
              </p:ext>
            </p:extLst>
          </p:nvPr>
        </p:nvGraphicFramePr>
        <p:xfrm>
          <a:off x="0" y="1180800"/>
          <a:ext cx="9906003" cy="49225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0667">
                  <a:extLst>
                    <a:ext uri="{9D8B030D-6E8A-4147-A177-3AD203B41FA5}">
                      <a16:colId xmlns:a16="http://schemas.microsoft.com/office/drawing/2014/main" val="50791927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66689332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872333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19866646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4242910037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82887347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52351419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122472642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718243976"/>
                    </a:ext>
                  </a:extLst>
                </a:gridCol>
              </a:tblGrid>
              <a:tr h="100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MERCREDI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24</a:t>
                      </a:r>
                      <a:endParaRPr lang="fr-FR" sz="25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MARS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JEUDI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Times New Roman" panose="02020603050405020304" pitchFamily="18" charset="0"/>
                          <a:cs typeface="+mn-cs"/>
                        </a:rPr>
                        <a:t>25</a:t>
                      </a:r>
                      <a:endParaRPr kumimoji="0" lang="fr-FR" sz="1000" b="0" i="0" u="none" strike="noStrike" kern="1200" cap="none" spc="0" normalizeH="0" baseline="3000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MARS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Times New Roman" panose="02020603050405020304" pitchFamily="18" charset="0"/>
                          <a:cs typeface="+mn-cs"/>
                        </a:rPr>
                        <a:t>26</a:t>
                      </a:r>
                      <a:endParaRPr lang="fr-FR" sz="1000" b="0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MARS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SAMEDI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27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MARS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kern="120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28</a:t>
                      </a:r>
                      <a:endParaRPr lang="fr-FR" sz="2500" b="0" kern="12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MARS</a:t>
                      </a:r>
                      <a:endParaRPr kumimoji="0" lang="fr-FR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LUNDI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29</a:t>
                      </a:r>
                      <a:endParaRPr lang="fr-FR" sz="2500" b="1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MARS</a:t>
                      </a:r>
                      <a:endParaRPr kumimoji="0" lang="fr-FR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30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MARS</a:t>
                      </a:r>
                      <a:endParaRPr kumimoji="0" lang="fr-FR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MERCREDI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31</a:t>
                      </a:r>
                      <a:endParaRPr lang="fr-FR" sz="25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AVRIL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JEUDI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AVRIL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990313"/>
                  </a:ext>
                </a:extLst>
              </a:tr>
              <a:tr h="904192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306358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09919"/>
                  </a:ext>
                </a:extLst>
              </a:tr>
              <a:tr h="632934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10979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01852"/>
                  </a:ext>
                </a:extLst>
              </a:tr>
            </a:tbl>
          </a:graphicData>
        </a:graphic>
      </p:graphicFrame>
      <p:pic>
        <p:nvPicPr>
          <p:cNvPr id="5" name="Image 4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5358" y="2242800"/>
            <a:ext cx="772884" cy="792267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400" y="2242793"/>
            <a:ext cx="772884" cy="79226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800" y="2242793"/>
            <a:ext cx="772884" cy="79226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2242800"/>
            <a:ext cx="772884" cy="79226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400" y="2340000"/>
            <a:ext cx="952531" cy="64324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339996"/>
            <a:ext cx="952531" cy="64324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800" y="2340000"/>
            <a:ext cx="952531" cy="64324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400" y="2340000"/>
            <a:ext cx="952531" cy="64324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9600" y="2340000"/>
            <a:ext cx="952531" cy="643243"/>
          </a:xfrm>
          <a:prstGeom prst="rect">
            <a:avLst/>
          </a:prstGeom>
        </p:spPr>
      </p:pic>
      <p:pic>
        <p:nvPicPr>
          <p:cNvPr id="23" name="Image 22" descr="Résultat de recherche d'images pour &quot;dessin poisson AVRIL COULEUR&quot;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5870" y="3189828"/>
            <a:ext cx="866596" cy="101566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Résultat de recherche d'images pour &quot;dessin poisson AVRIL COULEUR&quot;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7280" y="4992271"/>
            <a:ext cx="866596" cy="101566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6" y="4205491"/>
            <a:ext cx="732495" cy="732495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32" y="4205491"/>
            <a:ext cx="732495" cy="732495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616" y="4223201"/>
            <a:ext cx="732495" cy="732495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49" y="4223200"/>
            <a:ext cx="732495" cy="732495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984" y="4223200"/>
            <a:ext cx="732495" cy="732495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452" y="4223200"/>
            <a:ext cx="732495" cy="732495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258" y="4223200"/>
            <a:ext cx="732495" cy="732495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64" y="4223200"/>
            <a:ext cx="732495" cy="732495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89" y="4223199"/>
            <a:ext cx="732495" cy="73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454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FD076E3B-93AA-443E-91D8-CB478BA7304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11" y="0"/>
            <a:ext cx="9912714" cy="685800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2862000" y="0"/>
            <a:ext cx="425768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chemeClr val="bg1"/>
                </a:solidFill>
              </a:rPr>
              <a:t>PRINTEMPS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FA647280-7F56-498C-8A6B-ECC8090D1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6355961"/>
              </p:ext>
            </p:extLst>
          </p:nvPr>
        </p:nvGraphicFramePr>
        <p:xfrm>
          <a:off x="0" y="1180800"/>
          <a:ext cx="9906003" cy="49225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0667">
                  <a:extLst>
                    <a:ext uri="{9D8B030D-6E8A-4147-A177-3AD203B41FA5}">
                      <a16:colId xmlns:a16="http://schemas.microsoft.com/office/drawing/2014/main" val="50791927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66689332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872333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19866646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4242910037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82887347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52351419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122472642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718243976"/>
                    </a:ext>
                  </a:extLst>
                </a:gridCol>
              </a:tblGrid>
              <a:tr h="100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</a:t>
                      </a:r>
                      <a:endParaRPr lang="fr-FR" sz="25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AVRIL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SAMEDI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Times New Roman" panose="02020603050405020304" pitchFamily="18" charset="0"/>
                          <a:cs typeface="+mn-cs"/>
                        </a:rPr>
                        <a:t>3</a:t>
                      </a:r>
                      <a:endParaRPr kumimoji="0" lang="fr-FR" sz="1000" b="0" i="0" u="none" strike="noStrike" kern="1200" cap="none" spc="0" normalizeH="0" baseline="3000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AVRIL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Times New Roman" panose="02020603050405020304" pitchFamily="18" charset="0"/>
                          <a:cs typeface="+mn-cs"/>
                        </a:rPr>
                        <a:t>4</a:t>
                      </a:r>
                      <a:endParaRPr lang="fr-FR" sz="1000" b="0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AVRIL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LUNDI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5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AVRIL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120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kern="120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6</a:t>
                      </a:r>
                      <a:endParaRPr lang="fr-FR" sz="2500" b="0" kern="12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AVRIL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MERCREDI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7</a:t>
                      </a:r>
                      <a:endParaRPr lang="fr-FR" sz="2500" b="1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AVRIL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JEUDI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8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AVRIL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9</a:t>
                      </a:r>
                      <a:endParaRPr lang="fr-FR" sz="25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AVRIL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SAMEDI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10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AVRIL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990313"/>
                  </a:ext>
                </a:extLst>
              </a:tr>
              <a:tr h="904192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306358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09919"/>
                  </a:ext>
                </a:extLst>
              </a:tr>
              <a:tr h="632934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10979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01852"/>
                  </a:ext>
                </a:extLst>
              </a:tr>
            </a:tbl>
          </a:graphicData>
        </a:graphic>
      </p:graphicFrame>
      <p:pic>
        <p:nvPicPr>
          <p:cNvPr id="6" name="Image 5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891" y="2242800"/>
            <a:ext cx="772884" cy="79226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445" y="2242800"/>
            <a:ext cx="772884" cy="79226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0014" y="2242800"/>
            <a:ext cx="772884" cy="79226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2800" y="2242800"/>
            <a:ext cx="772884" cy="792267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" y="2340000"/>
            <a:ext cx="952531" cy="643243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6" y="4205491"/>
            <a:ext cx="732495" cy="732495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32" y="4205491"/>
            <a:ext cx="732495" cy="732495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616" y="4223201"/>
            <a:ext cx="732495" cy="732495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49" y="4223200"/>
            <a:ext cx="732495" cy="732495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984" y="4223200"/>
            <a:ext cx="732495" cy="732495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452" y="4223200"/>
            <a:ext cx="732495" cy="732495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258" y="4223200"/>
            <a:ext cx="732495" cy="732495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64" y="4223200"/>
            <a:ext cx="732495" cy="732495"/>
          </a:xfrm>
          <a:prstGeom prst="rect">
            <a:avLst/>
          </a:prstGeom>
        </p:spPr>
      </p:pic>
      <p:pic>
        <p:nvPicPr>
          <p:cNvPr id="37" name="Imag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89" y="4223199"/>
            <a:ext cx="732495" cy="732495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304" y="2242800"/>
            <a:ext cx="952531" cy="643243"/>
          </a:xfrm>
          <a:prstGeom prst="rect">
            <a:avLst/>
          </a:prstGeom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417" y="2317311"/>
            <a:ext cx="952531" cy="643243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1045" y="2242800"/>
            <a:ext cx="952531" cy="643243"/>
          </a:xfrm>
          <a:prstGeom prst="rect">
            <a:avLst/>
          </a:prstGeom>
        </p:spPr>
      </p:pic>
      <p:pic>
        <p:nvPicPr>
          <p:cNvPr id="42" name="Image 41">
            <a:extLst>
              <a:ext uri="{FF2B5EF4-FFF2-40B4-BE49-F238E27FC236}">
                <a16:creationId xmlns:a16="http://schemas.microsoft.com/office/drawing/2014/main" id="{71C7022C-64C2-42E1-8957-01DD1776531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92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891" y="3285066"/>
            <a:ext cx="760033" cy="812001"/>
          </a:xfrm>
          <a:prstGeom prst="rect">
            <a:avLst/>
          </a:prstGeom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0901" y="2242798"/>
            <a:ext cx="772884" cy="792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183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FD076E3B-93AA-443E-91D8-CB478BA7304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11" y="0"/>
            <a:ext cx="9912714" cy="6858000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2862000" y="0"/>
            <a:ext cx="425768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chemeClr val="bg1"/>
                </a:solidFill>
              </a:rPr>
              <a:t>PRINTEMPS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FA647280-7F56-498C-8A6B-ECC8090D1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0194580"/>
              </p:ext>
            </p:extLst>
          </p:nvPr>
        </p:nvGraphicFramePr>
        <p:xfrm>
          <a:off x="0" y="1180800"/>
          <a:ext cx="9906003" cy="49225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0667">
                  <a:extLst>
                    <a:ext uri="{9D8B030D-6E8A-4147-A177-3AD203B41FA5}">
                      <a16:colId xmlns:a16="http://schemas.microsoft.com/office/drawing/2014/main" val="50791927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66689332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872333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19866646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4242910037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82887347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52351419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122472642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718243976"/>
                    </a:ext>
                  </a:extLst>
                </a:gridCol>
              </a:tblGrid>
              <a:tr h="100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11</a:t>
                      </a:r>
                      <a:endParaRPr lang="fr-FR" sz="25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AVRIL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LUNDI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Times New Roman" panose="02020603050405020304" pitchFamily="18" charset="0"/>
                          <a:cs typeface="+mn-cs"/>
                        </a:rPr>
                        <a:t>12</a:t>
                      </a:r>
                      <a:endParaRPr kumimoji="0" lang="fr-FR" sz="1000" b="0" i="0" u="none" strike="noStrike" kern="1200" cap="none" spc="0" normalizeH="0" baseline="3000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AVRIL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Times New Roman" panose="02020603050405020304" pitchFamily="18" charset="0"/>
                          <a:cs typeface="+mn-cs"/>
                        </a:rPr>
                        <a:t>13</a:t>
                      </a:r>
                      <a:endParaRPr lang="fr-FR" sz="1000" b="0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AVRIL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MERCREDI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14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AVRIL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120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JEUDI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kern="120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15</a:t>
                      </a:r>
                      <a:endParaRPr lang="fr-FR" sz="2500" b="0" kern="12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AVRIL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16</a:t>
                      </a:r>
                      <a:endParaRPr lang="fr-FR" sz="2500" b="1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AVRIL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SAMEDI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17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AVRIL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18</a:t>
                      </a:r>
                      <a:endParaRPr lang="fr-FR" sz="25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AVRIL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LUNDI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19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AVRIL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990313"/>
                  </a:ext>
                </a:extLst>
              </a:tr>
              <a:tr h="904192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306358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09919"/>
                  </a:ext>
                </a:extLst>
              </a:tr>
              <a:tr h="632934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10979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01852"/>
                  </a:ext>
                </a:extLst>
              </a:tr>
            </a:tbl>
          </a:graphicData>
        </a:graphic>
      </p:graphicFrame>
      <p:pic>
        <p:nvPicPr>
          <p:cNvPr id="8" name="Image 7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200" y="2242800"/>
            <a:ext cx="772884" cy="79226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9600" y="2242798"/>
            <a:ext cx="772884" cy="79226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800" y="2242799"/>
            <a:ext cx="772884" cy="792267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2242800"/>
            <a:ext cx="772884" cy="792267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6" y="4205491"/>
            <a:ext cx="732495" cy="732495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32" y="4205491"/>
            <a:ext cx="732495" cy="732495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616" y="4223201"/>
            <a:ext cx="732495" cy="732495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49" y="4223200"/>
            <a:ext cx="732495" cy="732495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984" y="4223200"/>
            <a:ext cx="732495" cy="732495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452" y="4223200"/>
            <a:ext cx="732495" cy="732495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258" y="4223200"/>
            <a:ext cx="732495" cy="732495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64" y="4223200"/>
            <a:ext cx="732495" cy="732495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89" y="4223199"/>
            <a:ext cx="732495" cy="732495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304" y="2242800"/>
            <a:ext cx="952531" cy="643243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195" y="2324768"/>
            <a:ext cx="952531" cy="643243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644" y="2324768"/>
            <a:ext cx="952531" cy="643243"/>
          </a:xfrm>
          <a:prstGeom prst="rect">
            <a:avLst/>
          </a:prstGeom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504" y="2371524"/>
            <a:ext cx="952531" cy="643243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1635" y="2303345"/>
            <a:ext cx="952531" cy="643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645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1BEFAFE0-F84A-4412-B0E1-289A90BB21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689" y="0"/>
            <a:ext cx="9919692" cy="685800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2862000" y="0"/>
            <a:ext cx="425768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chemeClr val="bg1"/>
                </a:solidFill>
              </a:rPr>
              <a:t>PRINTEMPS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FA647280-7F56-498C-8A6B-ECC8090D1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8514427"/>
              </p:ext>
            </p:extLst>
          </p:nvPr>
        </p:nvGraphicFramePr>
        <p:xfrm>
          <a:off x="-54003" y="1099158"/>
          <a:ext cx="9906003" cy="49225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0667">
                  <a:extLst>
                    <a:ext uri="{9D8B030D-6E8A-4147-A177-3AD203B41FA5}">
                      <a16:colId xmlns:a16="http://schemas.microsoft.com/office/drawing/2014/main" val="50791927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66689332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872333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19866646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4242910037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82887347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52351419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122472642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718243976"/>
                    </a:ext>
                  </a:extLst>
                </a:gridCol>
              </a:tblGrid>
              <a:tr h="100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kern="120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20</a:t>
                      </a:r>
                      <a:endParaRPr lang="fr-FR" sz="2500" b="0" kern="12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AVRIL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MERCREDI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Times New Roman" panose="02020603050405020304" pitchFamily="18" charset="0"/>
                          <a:cs typeface="+mn-cs"/>
                        </a:rPr>
                        <a:t>21</a:t>
                      </a:r>
                      <a:endParaRPr kumimoji="0" lang="fr-FR" sz="1000" b="0" i="0" u="none" strike="noStrike" kern="1200" cap="none" spc="0" normalizeH="0" baseline="3000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AVRIL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JEUDI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22</a:t>
                      </a:r>
                      <a:endParaRPr kumimoji="0" lang="fr-FR" sz="25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AVRIL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23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AVRIL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120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SAMEDI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kern="120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24</a:t>
                      </a:r>
                      <a:endParaRPr lang="fr-FR" sz="2500" b="0" kern="12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AVRIL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25</a:t>
                      </a:r>
                      <a:endParaRPr lang="fr-FR" sz="2500" b="1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AVRIL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LUNDI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26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AVRIL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27</a:t>
                      </a:r>
                      <a:endParaRPr lang="fr-FR" sz="25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AVRIL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MERCREDI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28</a:t>
                      </a:r>
                      <a:endParaRPr lang="fr-FR" sz="1000" b="0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AVRIL</a:t>
                      </a:r>
                      <a:endParaRPr kumimoji="0" lang="fr-FR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990313"/>
                  </a:ext>
                </a:extLst>
              </a:tr>
              <a:tr h="904192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306358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09919"/>
                  </a:ext>
                </a:extLst>
              </a:tr>
              <a:tr h="632934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10979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01852"/>
                  </a:ext>
                </a:extLst>
              </a:tr>
            </a:tbl>
          </a:graphicData>
        </a:graphic>
      </p:graphicFrame>
      <p:pic>
        <p:nvPicPr>
          <p:cNvPr id="8" name="Image 7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0043" y="2168284"/>
            <a:ext cx="772884" cy="79226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047" y="2190975"/>
            <a:ext cx="772884" cy="79226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7762" y="2211217"/>
            <a:ext cx="772884" cy="79226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743" y="2168285"/>
            <a:ext cx="772884" cy="792267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7269" y="2151359"/>
            <a:ext cx="772884" cy="792267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3959" y="2190547"/>
            <a:ext cx="772884" cy="792267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644" y="2324768"/>
            <a:ext cx="952531" cy="643243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897" y="2242795"/>
            <a:ext cx="952531" cy="643243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4" y="2265058"/>
            <a:ext cx="952531" cy="643243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6" y="4168915"/>
            <a:ext cx="732495" cy="732495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32" y="4168915"/>
            <a:ext cx="732495" cy="732495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616" y="4186625"/>
            <a:ext cx="732495" cy="732495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49" y="4186624"/>
            <a:ext cx="732495" cy="732495"/>
          </a:xfrm>
          <a:prstGeom prst="rect">
            <a:avLst/>
          </a:prstGeom>
        </p:spPr>
      </p:pic>
      <p:pic>
        <p:nvPicPr>
          <p:cNvPr id="37" name="Imag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984" y="4186624"/>
            <a:ext cx="732495" cy="732495"/>
          </a:xfrm>
          <a:prstGeom prst="rect">
            <a:avLst/>
          </a:prstGeom>
        </p:spPr>
      </p:pic>
      <p:pic>
        <p:nvPicPr>
          <p:cNvPr id="38" name="Image 3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452" y="4186624"/>
            <a:ext cx="732495" cy="732495"/>
          </a:xfrm>
          <a:prstGeom prst="rect">
            <a:avLst/>
          </a:prstGeom>
        </p:spPr>
      </p:pic>
      <p:pic>
        <p:nvPicPr>
          <p:cNvPr id="39" name="Image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258" y="4186624"/>
            <a:ext cx="732495" cy="732495"/>
          </a:xfrm>
          <a:prstGeom prst="rect">
            <a:avLst/>
          </a:prstGeom>
        </p:spPr>
      </p:pic>
      <p:pic>
        <p:nvPicPr>
          <p:cNvPr id="40" name="Image 3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64" y="4186624"/>
            <a:ext cx="732495" cy="732495"/>
          </a:xfrm>
          <a:prstGeom prst="rect">
            <a:avLst/>
          </a:prstGeom>
        </p:spPr>
      </p:pic>
      <p:pic>
        <p:nvPicPr>
          <p:cNvPr id="41" name="Image 4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89" y="4186623"/>
            <a:ext cx="732495" cy="73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80050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855</TotalTime>
  <Words>198</Words>
  <Application>Microsoft Office PowerPoint</Application>
  <PresentationFormat>Format A4 (210 x 297 mm)</PresentationFormat>
  <Paragraphs>226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5" baseType="lpstr">
      <vt:lpstr>appleberry</vt:lpstr>
      <vt:lpstr>Arial</vt:lpstr>
      <vt:lpstr>Calibri</vt:lpstr>
      <vt:lpstr>Calibri Light</vt:lpstr>
      <vt:lpstr>Chinacat</vt:lpstr>
      <vt:lpstr>Script cole</vt:lpstr>
      <vt:lpstr>Times New Roman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flo.mathias</dc:creator>
  <cp:lastModifiedBy>ECOLE</cp:lastModifiedBy>
  <cp:revision>62</cp:revision>
  <dcterms:created xsi:type="dcterms:W3CDTF">2017-08-27T05:41:55Z</dcterms:created>
  <dcterms:modified xsi:type="dcterms:W3CDTF">2020-08-05T09:03:12Z</dcterms:modified>
</cp:coreProperties>
</file>