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680" y="10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55C-C6C4-4BFC-8E2C-62ED51B3905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90" y="214282"/>
            <a:ext cx="200026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Prénom: …………….…………..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Date: ………………….………….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28868" y="357158"/>
            <a:ext cx="2214578" cy="4086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Jokerman" pitchFamily="82" charset="0"/>
              </a:rPr>
              <a:t>Littérature (1)</a:t>
            </a:r>
            <a:endParaRPr lang="fr-FR" b="1" dirty="0">
              <a:solidFill>
                <a:srgbClr val="002060"/>
              </a:solidFill>
              <a:latin typeface="Jokerman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7232" y="1214414"/>
            <a:ext cx="3786214" cy="8172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Titre: ………………………………………………………….……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Auteur: ……………………………………………………………</a:t>
            </a:r>
            <a:endParaRPr lang="fr-FR" sz="1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28604" y="2357422"/>
          <a:ext cx="5868000" cy="6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824"/>
                <a:gridCol w="661176"/>
              </a:tblGrid>
              <a:tr h="39946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50" dirty="0" smtClean="0"/>
                        <a:t>Réponse</a:t>
                      </a:r>
                      <a:endParaRPr lang="fr-FR" sz="105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L’aigle est en danger car: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Un chasseur veut le tuer pour  l’empailler et l’exposer chez lui.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Un chasseur veut le tuer car il déteste les aigles.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Les aigles sont trop nombreux dans cette région.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Benjamin essaie d’approcher l’aigle car: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Il souhaite le capturer pour pouvoir le vendre.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Il veut le protéger du chasseur et le mettre en sécurité.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Il veut le capturer pour pouvoir le donner au chasseur qui n’arrive pas à le retrouver.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…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L’aigle essaie de frapper Benjamin du bec car: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Il comprend très bien que Benjamin lui veut du mal.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Il se méfie des hommes car c’est un animal sauvage.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Il veut voler la nourriture que Benjamin garde dans son sac.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…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Benjamin lance une couverture sur l’aigle car: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Il veut l’étouffer car il a essayé de le frapper du bec.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Il veut qu’il s’envole.                  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Il veut l’attraper pour le mettre à l’abri.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…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Benjamin essaie d’apprivoiser le rapace: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a)En lui parlant et en lui chantant des chansons.    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En jouant avec lui.       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En le faisant voler.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…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Calibri"/>
                          <a:cs typeface="Times New Roman"/>
                        </a:rPr>
                        <a:t>                                                                  (A suivre page suivante)</a:t>
                      </a:r>
                      <a:endParaRPr lang="fr-F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429375" y="6819900"/>
            <a:ext cx="428625" cy="2324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http://tousmesclasseurs.eklablog.com/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3802" y="142845"/>
            <a:ext cx="1788470" cy="2000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00042" y="2428860"/>
          <a:ext cx="5868000" cy="6369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824"/>
                <a:gridCol w="661176"/>
              </a:tblGrid>
              <a:tr h="39262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50" dirty="0" smtClean="0"/>
                        <a:t>Réponse</a:t>
                      </a:r>
                      <a:endParaRPr lang="fr-FR" sz="1050" dirty="0"/>
                    </a:p>
                  </a:txBody>
                  <a:tcPr/>
                </a:tc>
              </a:tr>
              <a:tr h="1036140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Benjamin s’est réfugié dans une cabane de berger car:</a:t>
                      </a: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</a:t>
                      </a:r>
                      <a:r>
                        <a:rPr lang="fr-FR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a peur de l’aigle.              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Il a peur des loups.            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Il a peur du chasseur.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…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1076941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7) Paul Nature entre dans la cabane du berger car: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Lui aussi est à la recherche de l’aigle.                 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Il est à la recherche de Benjamin.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C’est lui le chasseur qui a tiré sur l’aigle.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…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</a:tr>
              <a:tr h="1076941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8) Benjamin était dans la montagne car: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 souhaitait observer les animaux.            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était parti à la chasse avec son oncle.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Il s’était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enfui de chez lui car il </a:t>
                      </a:r>
                      <a:r>
                        <a:rPr lang="fr-FR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sentait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inutile est malheureux.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…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</a:tr>
              <a:tr h="1046605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9) Paul Nature fait comprendre à Benjamin que: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Il a été très utile en sauvant courageusement la vie de l’aigle.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Il ne sert à rien de prendre des risques.        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L’oiseau ne pourra jamais retourner vivre en liberté.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…</a:t>
                      </a:r>
                    </a:p>
                    <a:p>
                      <a:endParaRPr lang="fr-FR" sz="1200" dirty="0"/>
                    </a:p>
                  </a:txBody>
                  <a:tcPr anchor="ctr"/>
                </a:tc>
              </a:tr>
              <a:tr h="1258960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10) Choisis la phrase qui résume la fin de l’histoire.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Le chasseur ira en prison, l’aigle retrouve la liberté et Benjamin rentre chez lui.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Le chasseur parvient à s’enfuir mais l’aigle retourne dans ses montagnes.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Paul Nature et Benjamin ont capturé le braconnier mais l’aigle est malheureusement tué par le deuxième coup de feu de l’homme.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…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</a:tr>
              <a:tr h="45998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          </a:t>
                      </a:r>
                      <a:endParaRPr lang="fr-F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14290" y="214282"/>
            <a:ext cx="200026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Prénom: …………….…………..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Date: ………………….………….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28670" y="1142976"/>
            <a:ext cx="3786214" cy="8172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Titre: ………………………………………………………….……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Auteur: ……………………………………………………………</a:t>
            </a:r>
            <a:endParaRPr lang="fr-FR" sz="1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0042" y="8429652"/>
          <a:ext cx="58579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Qu’as-tu pensé</a:t>
                      </a:r>
                      <a:r>
                        <a:rPr lang="fr-FR" sz="1400" baseline="0" dirty="0" smtClean="0"/>
                        <a:t> de ce livre?           </a:t>
                      </a:r>
                      <a:r>
                        <a:rPr lang="fr-FR" sz="1400" baseline="0" dirty="0" smtClean="0">
                          <a:sym typeface="Wingdings"/>
                        </a:rPr>
                        <a:t>                  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429375" y="6819900"/>
            <a:ext cx="428625" cy="2324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http://tousmesclasseurs.eklablog.com/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22" y="142844"/>
            <a:ext cx="1788470" cy="2000263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2428868" y="357158"/>
            <a:ext cx="2214578" cy="4086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Jokerman" pitchFamily="82" charset="0"/>
              </a:rPr>
              <a:t>Littérature (2)</a:t>
            </a:r>
            <a:endParaRPr lang="fr-FR" b="1" dirty="0">
              <a:solidFill>
                <a:srgbClr val="002060"/>
              </a:solidFill>
              <a:latin typeface="Jokerm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531</Words>
  <Application>Microsoft Office PowerPoint</Application>
  <PresentationFormat>Affichage à l'écran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Prénom: …………….…………..  Date: ………………….………….</vt:lpstr>
      <vt:lpstr>Prénom: …………….…………..  Date: ………………….………….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Prénom: ……………………..  Date: ………………………….</dc:title>
  <dc:creator>Sylvie</dc:creator>
  <cp:lastModifiedBy>Sylvie</cp:lastModifiedBy>
  <cp:revision>15</cp:revision>
  <dcterms:created xsi:type="dcterms:W3CDTF">2016-05-10T12:14:10Z</dcterms:created>
  <dcterms:modified xsi:type="dcterms:W3CDTF">2016-10-25T13:02:11Z</dcterms:modified>
</cp:coreProperties>
</file>