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2" r:id="rId4"/>
    <p:sldId id="271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2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Géographie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Les paysages urbains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Cycle 3</a:t>
            </a:r>
            <a:endParaRPr lang="fr-FR" sz="2400" dirty="0" smtClean="0">
              <a:latin typeface="Trebuchet MS" panose="020B0603020202020204" pitchFamily="34" charset="0"/>
            </a:endParaRP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314">
        <p:cut/>
      </p:transition>
    </mc:Choice>
    <mc:Fallback xmlns="">
      <p:transition advTm="331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70" y="-315416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Le centre ancien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45" y="1162997"/>
            <a:ext cx="5640627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6660232" y="4421094"/>
            <a:ext cx="185377" cy="1528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179167" y="5949280"/>
            <a:ext cx="266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Places</a:t>
            </a:r>
            <a:endParaRPr lang="fr-FR" sz="24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843808" y="3821180"/>
            <a:ext cx="986133" cy="1840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184699" y="5724178"/>
            <a:ext cx="266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Monuments</a:t>
            </a:r>
            <a:endParaRPr lang="fr-FR" sz="24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156376" y="2365871"/>
            <a:ext cx="1673565" cy="229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127159" y="1950372"/>
            <a:ext cx="129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Immeubles anciens</a:t>
            </a:r>
            <a:endParaRPr lang="fr-FR" sz="24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43164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43143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354726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Le quartier des affaires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7653"/>
            <a:ext cx="6120680" cy="40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195736" y="2780928"/>
            <a:ext cx="1553529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43608" y="2828865"/>
            <a:ext cx="1294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Gratte-ciel</a:t>
            </a:r>
          </a:p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Immeubles de bureaux récents</a:t>
            </a:r>
            <a:endParaRPr lang="fr-FR" sz="24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775615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Banlieue 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2670011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Immeubles d’habitation</a:t>
            </a:r>
            <a:endParaRPr lang="fr-FR" sz="24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pic>
        <p:nvPicPr>
          <p:cNvPr id="4098" name="Picture 2" descr="Le quartier des Minguettes à Vénissieux, dans la banlieue de Ly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9266"/>
            <a:ext cx="5760640" cy="38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195736" y="3356992"/>
            <a:ext cx="2016224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90956699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Banlieue pavillonnaire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27884" y="507937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Pavillons individuels</a:t>
            </a:r>
            <a:endParaRPr lang="fr-FR" sz="24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29" y="908720"/>
            <a:ext cx="6926963" cy="38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3491880" y="3212976"/>
            <a:ext cx="511154" cy="18663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2210223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Une ville européenne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50" y="1628800"/>
            <a:ext cx="7735455" cy="35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49672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522</TotalTime>
  <Words>34</Words>
  <Application>Microsoft Office PowerPoint</Application>
  <PresentationFormat>Affichage à l'écran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Anjelika Rose</vt:lpstr>
      <vt:lpstr>Arial</vt:lpstr>
      <vt:lpstr>Bradley Hand ITC TT-Bold</vt:lpstr>
      <vt:lpstr>Calibri</vt:lpstr>
      <vt:lpstr>Cambria</vt:lpstr>
      <vt:lpstr>Fontastique</vt:lpstr>
      <vt:lpstr>Rage Italic</vt:lpstr>
      <vt:lpstr>Trebuchet MS</vt:lpstr>
      <vt:lpstr>Sketchbook</vt:lpstr>
      <vt:lpstr>Géographie</vt:lpstr>
      <vt:lpstr>Le centre ancien</vt:lpstr>
      <vt:lpstr>Présentation PowerPoint</vt:lpstr>
      <vt:lpstr>Le quartier des affaires</vt:lpstr>
      <vt:lpstr>Banlieue </vt:lpstr>
      <vt:lpstr>Banlieue pavillonnaire</vt:lpstr>
      <vt:lpstr>Une ville européenne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37</cp:revision>
  <dcterms:created xsi:type="dcterms:W3CDTF">2014-04-03T15:57:20Z</dcterms:created>
  <dcterms:modified xsi:type="dcterms:W3CDTF">2015-10-13T10:49:35Z</dcterms:modified>
</cp:coreProperties>
</file>