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0512425" cy="7380288"/>
  <p:notesSz cx="6858000" cy="9926638"/>
  <p:defaultTextStyle>
    <a:defPPr>
      <a:defRPr lang="fr-FR"/>
    </a:defPPr>
    <a:lvl1pPr marL="0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195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39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586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78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597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172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36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563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F851"/>
    <a:srgbClr val="F0C50E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80" y="-114"/>
      </p:cViewPr>
      <p:guideLst>
        <p:guide orient="horz" pos="2325"/>
        <p:guide pos="33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8432" y="2292674"/>
            <a:ext cx="8935561" cy="158197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76864" y="4182163"/>
            <a:ext cx="7358698" cy="1886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5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64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30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62180" y="317763"/>
            <a:ext cx="2719360" cy="677722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4100" y="317763"/>
            <a:ext cx="7982873" cy="677722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41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38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0409" y="4742519"/>
            <a:ext cx="8935561" cy="1465807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0409" y="3128082"/>
            <a:ext cx="8935561" cy="16144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5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3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13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4100" y="1853615"/>
            <a:ext cx="5351116" cy="524137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30424" y="1853615"/>
            <a:ext cx="5351116" cy="524137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42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5621" y="295554"/>
            <a:ext cx="9461183" cy="123004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5621" y="1652023"/>
            <a:ext cx="4644813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5621" y="2340508"/>
            <a:ext cx="4644813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40166" y="1652023"/>
            <a:ext cx="4646638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40166" y="2340508"/>
            <a:ext cx="4646638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28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98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01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5622" y="293845"/>
            <a:ext cx="3458515" cy="125054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0066" y="293846"/>
            <a:ext cx="5876738" cy="629887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5622" y="1544394"/>
            <a:ext cx="3458515" cy="5048323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0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0509" y="5166202"/>
            <a:ext cx="6307455" cy="60989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60509" y="659442"/>
            <a:ext cx="6307455" cy="4428173"/>
          </a:xfrm>
        </p:spPr>
        <p:txBody>
          <a:bodyPr/>
          <a:lstStyle>
            <a:lvl1pPr marL="0" indent="0">
              <a:buNone/>
              <a:defRPr sz="3600"/>
            </a:lvl1pPr>
            <a:lvl2pPr marL="511195" indent="0">
              <a:buNone/>
              <a:defRPr sz="3100"/>
            </a:lvl2pPr>
            <a:lvl3pPr marL="1022391" indent="0">
              <a:buNone/>
              <a:defRPr sz="2700"/>
            </a:lvl3pPr>
            <a:lvl4pPr marL="1533586" indent="0">
              <a:buNone/>
              <a:defRPr sz="2200"/>
            </a:lvl4pPr>
            <a:lvl5pPr marL="2044781" indent="0">
              <a:buNone/>
              <a:defRPr sz="2200"/>
            </a:lvl5pPr>
            <a:lvl6pPr marL="2555977" indent="0">
              <a:buNone/>
              <a:defRPr sz="2200"/>
            </a:lvl6pPr>
            <a:lvl7pPr marL="3067172" indent="0">
              <a:buNone/>
              <a:defRPr sz="2200"/>
            </a:lvl7pPr>
            <a:lvl8pPr marL="3578367" indent="0">
              <a:buNone/>
              <a:defRPr sz="2200"/>
            </a:lvl8pPr>
            <a:lvl9pPr marL="4089563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60509" y="5776101"/>
            <a:ext cx="6307455" cy="866158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10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5621" y="295554"/>
            <a:ext cx="9461183" cy="1230048"/>
          </a:xfrm>
          <a:prstGeom prst="rect">
            <a:avLst/>
          </a:prstGeom>
        </p:spPr>
        <p:txBody>
          <a:bodyPr vert="horz" lIns="102239" tIns="51120" rIns="102239" bIns="511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5621" y="1722068"/>
            <a:ext cx="9461183" cy="4870649"/>
          </a:xfrm>
          <a:prstGeom prst="rect">
            <a:avLst/>
          </a:prstGeom>
        </p:spPr>
        <p:txBody>
          <a:bodyPr vert="horz" lIns="102239" tIns="51120" rIns="102239" bIns="511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5621" y="6840434"/>
            <a:ext cx="2452899" cy="392932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21FF-5DA9-4883-913C-DF142B8A4DCF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91745" y="6840434"/>
            <a:ext cx="3328935" cy="392932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33905" y="6840434"/>
            <a:ext cx="2452899" cy="392932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CF1E4-3938-430E-B786-3136DD9728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20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39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396" indent="-383396" algn="l" defTabSz="102239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692" indent="-319497" algn="l" defTabSz="102239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88" indent="-255598" algn="l" defTabSz="102239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84" indent="-255598" algn="l" defTabSz="102239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379" indent="-255598" algn="l" defTabSz="102239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574" indent="-255598" algn="l" defTabSz="102239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770" indent="-255598" algn="l" defTabSz="102239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965" indent="-255598" algn="l" defTabSz="102239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160" indent="-255598" algn="l" defTabSz="102239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95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9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586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8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97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172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36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563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3000" y="19433"/>
            <a:ext cx="1116628" cy="7264634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53756" y="184520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82976" y="120969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 rot="16200000">
            <a:off x="-1473932" y="3351834"/>
            <a:ext cx="4150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Pauline</a:t>
            </a:r>
            <a:r>
              <a:rPr lang="fr-FR" sz="3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*******</a:t>
            </a:r>
            <a:endParaRPr lang="fr-FR" sz="3600" dirty="0">
              <a:solidFill>
                <a:schemeClr val="accent1">
                  <a:lumMod val="40000"/>
                  <a:lumOff val="60000"/>
                </a:schemeClr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295999" y="32211"/>
            <a:ext cx="1116628" cy="7264634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 w="3810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1406755" y="197298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335975" y="133747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2564984" y="42683"/>
            <a:ext cx="1116628" cy="7264634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 w="38100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675740" y="219176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2604960" y="144219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3817983" y="55461"/>
            <a:ext cx="1116628" cy="7264634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3928739" y="220548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3857959" y="156997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6371560" y="67864"/>
            <a:ext cx="1116628" cy="7264634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6482316" y="232951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6411536" y="169400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 rot="16200000">
            <a:off x="5232133" y="3111354"/>
            <a:ext cx="3395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solidFill>
                  <a:srgbClr val="FF0000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MALIK</a:t>
            </a:r>
            <a:r>
              <a:rPr lang="fr-FR" sz="3000" dirty="0" smtClean="0">
                <a:solidFill>
                  <a:srgbClr val="FF0000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******</a:t>
            </a:r>
            <a:endParaRPr lang="fr-FR" sz="3600" dirty="0">
              <a:solidFill>
                <a:srgbClr val="FF0000"/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7638841" y="55085"/>
            <a:ext cx="1116628" cy="7264634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 w="3810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7749597" y="220172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7678817" y="156621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 rot="16200000">
            <a:off x="6228513" y="3111354"/>
            <a:ext cx="3937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solidFill>
                  <a:schemeClr val="bg2">
                    <a:lumMod val="75000"/>
                  </a:schemeClr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SIHAME</a:t>
            </a:r>
            <a:r>
              <a:rPr lang="fr-FR" sz="3000" dirty="0" smtClean="0">
                <a:solidFill>
                  <a:schemeClr val="bg2">
                    <a:lumMod val="75000"/>
                  </a:schemeClr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chemeClr val="bg2">
                    <a:lumMod val="75000"/>
                  </a:schemeClr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*******</a:t>
            </a:r>
            <a:endParaRPr lang="fr-FR" sz="3600" dirty="0">
              <a:solidFill>
                <a:schemeClr val="bg2">
                  <a:lumMod val="75000"/>
                </a:schemeClr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8891840" y="67863"/>
            <a:ext cx="1192104" cy="7264634"/>
          </a:xfrm>
          <a:prstGeom prst="roundRect">
            <a:avLst>
              <a:gd name="adj" fmla="val 0"/>
            </a:avLst>
          </a:prstGeom>
          <a:solidFill>
            <a:srgbClr val="FF00FF"/>
          </a:solidFill>
          <a:ln w="38100">
            <a:solidFill>
              <a:srgbClr val="FF00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8995568" y="220172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8931816" y="169399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 rot="16200000">
            <a:off x="7351052" y="3410017"/>
            <a:ext cx="418415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600" dirty="0" smtClean="0">
                <a:solidFill>
                  <a:srgbClr val="FF00FF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ANGELIQUE</a:t>
            </a:r>
            <a:r>
              <a:rPr lang="fr-FR" sz="3000" dirty="0" smtClean="0">
                <a:solidFill>
                  <a:srgbClr val="FF00FF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rgbClr val="FF00FF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</a:t>
            </a:r>
            <a:endParaRPr lang="fr-FR" sz="3600" dirty="0">
              <a:solidFill>
                <a:srgbClr val="FF00FF"/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 rot="16200000">
            <a:off x="2583983" y="3328585"/>
            <a:ext cx="3584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TOM</a:t>
            </a:r>
            <a:r>
              <a:rPr lang="fr-FR" sz="30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********</a:t>
            </a:r>
            <a:endParaRPr lang="fr-FR" sz="3600" dirty="0">
              <a:solidFill>
                <a:schemeClr val="tx2"/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 rot="16200000">
            <a:off x="63602" y="3328586"/>
            <a:ext cx="3581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err="1" smtClean="0">
                <a:solidFill>
                  <a:schemeClr val="accent6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yann</a:t>
            </a:r>
            <a:r>
              <a:rPr lang="fr-FR" sz="3000" dirty="0" smtClean="0">
                <a:solidFill>
                  <a:schemeClr val="accent6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chemeClr val="accent6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*******</a:t>
            </a:r>
            <a:endParaRPr lang="fr-FR" sz="3600" dirty="0">
              <a:solidFill>
                <a:schemeClr val="accent6"/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 rot="16200000">
            <a:off x="491008" y="3111354"/>
            <a:ext cx="5264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solidFill>
                  <a:schemeClr val="accent5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Thomas</a:t>
            </a:r>
            <a:r>
              <a:rPr lang="fr-FR" sz="3000" dirty="0" smtClean="0">
                <a:solidFill>
                  <a:schemeClr val="accent5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chemeClr val="accent5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***********</a:t>
            </a:r>
            <a:endParaRPr lang="fr-FR" sz="3600" dirty="0">
              <a:solidFill>
                <a:schemeClr val="accent5"/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pic>
        <p:nvPicPr>
          <p:cNvPr id="4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5"/>
          <a:stretch/>
        </p:blipFill>
        <p:spPr bwMode="auto">
          <a:xfrm>
            <a:off x="6717384" y="280527"/>
            <a:ext cx="455135" cy="492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6" r="17185"/>
          <a:stretch/>
        </p:blipFill>
        <p:spPr bwMode="auto">
          <a:xfrm>
            <a:off x="2969312" y="299424"/>
            <a:ext cx="307402" cy="40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2"/>
          <a:stretch/>
        </p:blipFill>
        <p:spPr bwMode="auto">
          <a:xfrm>
            <a:off x="1608469" y="249435"/>
            <a:ext cx="491685" cy="49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90" y="252179"/>
            <a:ext cx="43204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166" y="278941"/>
            <a:ext cx="396359" cy="493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129430" y="278941"/>
            <a:ext cx="493734" cy="493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6" t="-17000" r="14817"/>
          <a:stretch/>
        </p:blipFill>
        <p:spPr bwMode="auto">
          <a:xfrm>
            <a:off x="9205321" y="197298"/>
            <a:ext cx="466720" cy="55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Rectangle à coins arrondis 78"/>
          <p:cNvSpPr/>
          <p:nvPr/>
        </p:nvSpPr>
        <p:spPr>
          <a:xfrm>
            <a:off x="5101901" y="67863"/>
            <a:ext cx="1116628" cy="7264634"/>
          </a:xfrm>
          <a:prstGeom prst="roundRect">
            <a:avLst>
              <a:gd name="adj" fmla="val 0"/>
            </a:avLst>
          </a:prstGeom>
          <a:solidFill>
            <a:srgbClr val="06F851"/>
          </a:solidFill>
          <a:ln w="38100">
            <a:solidFill>
              <a:srgbClr val="06F85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80" name="Rectangle à coins arrondis 79"/>
          <p:cNvSpPr/>
          <p:nvPr/>
        </p:nvSpPr>
        <p:spPr>
          <a:xfrm>
            <a:off x="5212657" y="232950"/>
            <a:ext cx="895115" cy="69620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F85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81" name="Rectangle à coins arrondis 80"/>
          <p:cNvSpPr/>
          <p:nvPr/>
        </p:nvSpPr>
        <p:spPr>
          <a:xfrm>
            <a:off x="5141877" y="169399"/>
            <a:ext cx="1036675" cy="7114667"/>
          </a:xfrm>
          <a:prstGeom prst="round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 rot="16200000">
            <a:off x="3455133" y="3147007"/>
            <a:ext cx="4410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solidFill>
                  <a:srgbClr val="06F851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DINA</a:t>
            </a:r>
            <a:r>
              <a:rPr lang="fr-FR" sz="3000" dirty="0" smtClean="0">
                <a:solidFill>
                  <a:srgbClr val="06F851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 </a:t>
            </a:r>
            <a:r>
              <a:rPr lang="fr-FR" sz="3600" dirty="0" smtClean="0">
                <a:solidFill>
                  <a:srgbClr val="06F851"/>
                </a:solidFill>
                <a:latin typeface="Agent Orange" panose="00000400000000000000" pitchFamily="2" charset="0"/>
                <a:cs typeface="Agent Orange" panose="00000400000000000000" pitchFamily="2" charset="0"/>
              </a:rPr>
              <a:t>***********</a:t>
            </a:r>
            <a:endParaRPr lang="fr-FR" sz="3600" dirty="0">
              <a:solidFill>
                <a:srgbClr val="06F851"/>
              </a:solidFill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pic>
        <p:nvPicPr>
          <p:cNvPr id="83" name="Picture 2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615" y="337752"/>
            <a:ext cx="535214" cy="353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5402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4646</TotalTime>
  <Words>16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delphine</cp:lastModifiedBy>
  <cp:revision>28</cp:revision>
  <cp:lastPrinted>2015-09-02T05:31:06Z</cp:lastPrinted>
  <dcterms:created xsi:type="dcterms:W3CDTF">2013-07-20T14:47:10Z</dcterms:created>
  <dcterms:modified xsi:type="dcterms:W3CDTF">2015-09-02T14:50:00Z</dcterms:modified>
</cp:coreProperties>
</file>