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4" r:id="rId3"/>
    <p:sldId id="256" r:id="rId4"/>
    <p:sldId id="290" r:id="rId5"/>
    <p:sldId id="279" r:id="rId6"/>
    <p:sldId id="295" r:id="rId7"/>
    <p:sldId id="296" r:id="rId8"/>
    <p:sldId id="297" r:id="rId9"/>
    <p:sldId id="298" r:id="rId10"/>
    <p:sldId id="299" r:id="rId11"/>
    <p:sldId id="300" r:id="rId12"/>
    <p:sldId id="275" r:id="rId13"/>
    <p:sldId id="259" r:id="rId14"/>
    <p:sldId id="306" r:id="rId15"/>
    <p:sldId id="271" r:id="rId16"/>
    <p:sldId id="305" r:id="rId17"/>
    <p:sldId id="266" r:id="rId18"/>
    <p:sldId id="267" r:id="rId19"/>
    <p:sldId id="283" r:id="rId20"/>
    <p:sldId id="284" r:id="rId21"/>
  </p:sldIdLst>
  <p:sldSz cx="7556500" cy="10691813"/>
  <p:notesSz cx="6858000" cy="9926638"/>
  <p:defaultTextStyle>
    <a:defPPr>
      <a:defRPr lang="fr-FR"/>
    </a:defPPr>
    <a:lvl1pPr marL="0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1pPr>
    <a:lvl2pPr marL="521333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2pPr>
    <a:lvl3pPr marL="1042665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3pPr>
    <a:lvl4pPr marL="1563999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4pPr>
    <a:lvl5pPr marL="2085331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5pPr>
    <a:lvl6pPr marL="2606664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6pPr>
    <a:lvl7pPr marL="3127997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7pPr>
    <a:lvl8pPr marL="3649330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8pPr>
    <a:lvl9pPr marL="4170663" algn="l" defTabSz="1042665" rtl="0" eaLnBrk="1" latinLnBrk="0" hangingPunct="1">
      <a:defRPr sz="20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075"/>
    <a:srgbClr val="E79113"/>
    <a:srgbClr val="ECA946"/>
    <a:srgbClr val="F1BD72"/>
    <a:srgbClr val="91A51B"/>
    <a:srgbClr val="FF66FF"/>
    <a:srgbClr val="EF32EF"/>
    <a:srgbClr val="FFACFF"/>
    <a:srgbClr val="FFFFFF"/>
    <a:srgbClr val="F4C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>
        <p:scale>
          <a:sx n="33" d="100"/>
          <a:sy n="33" d="100"/>
        </p:scale>
        <p:origin x="3132" y="732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9" y="3321394"/>
            <a:ext cx="6423025" cy="229181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475" y="6058694"/>
            <a:ext cx="5289550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8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5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08846" y="571717"/>
            <a:ext cx="1275160" cy="12161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369" y="571717"/>
            <a:ext cx="3699537" cy="12161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8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6913" y="6870480"/>
            <a:ext cx="6423025" cy="212351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913" y="4531648"/>
            <a:ext cx="6423025" cy="233883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4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6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8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00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2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4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16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0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369" y="3326343"/>
            <a:ext cx="2487348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6659" y="3326343"/>
            <a:ext cx="2487348" cy="940731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8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" y="428169"/>
            <a:ext cx="6800850" cy="178196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6" y="2393283"/>
            <a:ext cx="3338766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826" y="3390690"/>
            <a:ext cx="3338766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38598" y="2393283"/>
            <a:ext cx="3340078" cy="99740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006" indent="0">
              <a:buNone/>
              <a:defRPr sz="2200" b="1"/>
            </a:lvl2pPr>
            <a:lvl3pPr marL="1004011" indent="0">
              <a:buNone/>
              <a:defRPr sz="2000" b="1"/>
            </a:lvl3pPr>
            <a:lvl4pPr marL="1506017" indent="0">
              <a:buNone/>
              <a:defRPr sz="1800" b="1"/>
            </a:lvl4pPr>
            <a:lvl5pPr marL="2008022" indent="0">
              <a:buNone/>
              <a:defRPr sz="1800" b="1"/>
            </a:lvl5pPr>
            <a:lvl6pPr marL="2510028" indent="0">
              <a:buNone/>
              <a:defRPr sz="1800" b="1"/>
            </a:lvl6pPr>
            <a:lvl7pPr marL="3012034" indent="0">
              <a:buNone/>
              <a:defRPr sz="1800" b="1"/>
            </a:lvl7pPr>
            <a:lvl8pPr marL="3514039" indent="0">
              <a:buNone/>
              <a:defRPr sz="1800" b="1"/>
            </a:lvl8pPr>
            <a:lvl9pPr marL="4016045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38598" y="3390690"/>
            <a:ext cx="3340078" cy="616016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9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58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6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6" y="425693"/>
            <a:ext cx="2486037" cy="18116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382" y="425694"/>
            <a:ext cx="4224294" cy="912516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826" y="2237362"/>
            <a:ext cx="2486037" cy="7313498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127" y="7484271"/>
            <a:ext cx="4533900" cy="8835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127" y="955333"/>
            <a:ext cx="4533900" cy="6415088"/>
          </a:xfrm>
        </p:spPr>
        <p:txBody>
          <a:bodyPr/>
          <a:lstStyle>
            <a:lvl1pPr marL="0" indent="0">
              <a:buNone/>
              <a:defRPr sz="3500"/>
            </a:lvl1pPr>
            <a:lvl2pPr marL="502006" indent="0">
              <a:buNone/>
              <a:defRPr sz="3100"/>
            </a:lvl2pPr>
            <a:lvl3pPr marL="1004011" indent="0">
              <a:buNone/>
              <a:defRPr sz="2600"/>
            </a:lvl3pPr>
            <a:lvl4pPr marL="1506017" indent="0">
              <a:buNone/>
              <a:defRPr sz="2200"/>
            </a:lvl4pPr>
            <a:lvl5pPr marL="2008022" indent="0">
              <a:buNone/>
              <a:defRPr sz="2200"/>
            </a:lvl5pPr>
            <a:lvl6pPr marL="2510028" indent="0">
              <a:buNone/>
              <a:defRPr sz="2200"/>
            </a:lvl6pPr>
            <a:lvl7pPr marL="3012034" indent="0">
              <a:buNone/>
              <a:defRPr sz="2200"/>
            </a:lvl7pPr>
            <a:lvl8pPr marL="3514039" indent="0">
              <a:buNone/>
              <a:defRPr sz="2200"/>
            </a:lvl8pPr>
            <a:lvl9pPr marL="4016045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127" y="8367831"/>
            <a:ext cx="4533900" cy="1254802"/>
          </a:xfrm>
        </p:spPr>
        <p:txBody>
          <a:bodyPr/>
          <a:lstStyle>
            <a:lvl1pPr marL="0" indent="0">
              <a:buNone/>
              <a:defRPr sz="1500"/>
            </a:lvl1pPr>
            <a:lvl2pPr marL="502006" indent="0">
              <a:buNone/>
              <a:defRPr sz="1300"/>
            </a:lvl2pPr>
            <a:lvl3pPr marL="1004011" indent="0">
              <a:buNone/>
              <a:defRPr sz="1100"/>
            </a:lvl3pPr>
            <a:lvl4pPr marL="1506017" indent="0">
              <a:buNone/>
              <a:defRPr sz="1000"/>
            </a:lvl4pPr>
            <a:lvl5pPr marL="2008022" indent="0">
              <a:buNone/>
              <a:defRPr sz="1000"/>
            </a:lvl5pPr>
            <a:lvl6pPr marL="2510028" indent="0">
              <a:buNone/>
              <a:defRPr sz="1000"/>
            </a:lvl6pPr>
            <a:lvl7pPr marL="3012034" indent="0">
              <a:buNone/>
              <a:defRPr sz="1000"/>
            </a:lvl7pPr>
            <a:lvl8pPr marL="3514039" indent="0">
              <a:buNone/>
              <a:defRPr sz="1000"/>
            </a:lvl8pPr>
            <a:lvl9pPr marL="4016045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7825" y="428169"/>
            <a:ext cx="6800850" cy="1781968"/>
          </a:xfrm>
          <a:prstGeom prst="rect">
            <a:avLst/>
          </a:prstGeom>
        </p:spPr>
        <p:txBody>
          <a:bodyPr vert="horz" lIns="100401" tIns="50201" rIns="100401" bIns="50201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825" y="2494759"/>
            <a:ext cx="6800850" cy="7056102"/>
          </a:xfrm>
          <a:prstGeom prst="rect">
            <a:avLst/>
          </a:prstGeom>
        </p:spPr>
        <p:txBody>
          <a:bodyPr vert="horz" lIns="100401" tIns="50201" rIns="100401" bIns="50201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7825" y="9909728"/>
            <a:ext cx="1763183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304BD-B7EE-41DF-8DD8-367078088D23}" type="datetimeFigureOut">
              <a:rPr lang="fr-FR" smtClean="0"/>
              <a:t>16/07/2017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1805" y="9909728"/>
            <a:ext cx="2392892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5492" y="9909728"/>
            <a:ext cx="1763183" cy="569240"/>
          </a:xfrm>
          <a:prstGeom prst="rect">
            <a:avLst/>
          </a:prstGeom>
        </p:spPr>
        <p:txBody>
          <a:bodyPr vert="horz" lIns="100401" tIns="50201" rIns="100401" bIns="5020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2F3E-D0FB-4930-AC6F-EA22F5F53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401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504" indent="-376504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5759" indent="-313754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014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020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9025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1031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036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5042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048" indent="-251003" algn="l" defTabSz="10040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006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011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6017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022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28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2034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4039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6045" algn="l" defTabSz="10040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hyperlink" Target="mailto:ce.0131315j@ac-aix-marseille.f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mailto:ce.0131145z@ac-aix-marseille.fr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87" y="962434"/>
            <a:ext cx="7920880" cy="9576658"/>
          </a:xfrm>
          <a:prstGeom prst="rect">
            <a:avLst/>
          </a:prstGeom>
        </p:spPr>
      </p:pic>
      <p:pic>
        <p:nvPicPr>
          <p:cNvPr id="5" name="Picture 48" descr="C:\Users\TEMP.delphine-HP.000\Documents\CLIS\+image scrap\akizo_ws_scallop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9" descr="C:\Users\TEMP.delphine-HP.000\Documents\CLIS\+image scrap\akizo_ws_scallop (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7801" y="403342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De tout …</a:t>
            </a:r>
          </a:p>
        </p:txBody>
      </p:sp>
    </p:spTree>
    <p:extLst>
      <p:ext uri="{BB962C8B-B14F-4D97-AF65-F5344CB8AC3E}">
        <p14:creationId xmlns:p14="http://schemas.microsoft.com/office/powerpoint/2010/main" val="299500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 73">
            <a:extLst>
              <a:ext uri="{FF2B5EF4-FFF2-40B4-BE49-F238E27FC236}">
                <a16:creationId xmlns:a16="http://schemas.microsoft.com/office/drawing/2014/main" id="{318CC125-D7D8-474D-8702-C4B59319D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7" y="1010286"/>
            <a:ext cx="1534767" cy="102317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62575" y="393515"/>
            <a:ext cx="8577085" cy="1086267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Organisation de l’année,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dates importantes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rot="347398" flipH="1">
            <a:off x="6978046" y="455179"/>
            <a:ext cx="354126" cy="1289827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1025123" y="1248593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Période 5</a:t>
            </a:r>
          </a:p>
        </p:txBody>
      </p:sp>
      <p:graphicFrame>
        <p:nvGraphicFramePr>
          <p:cNvPr id="103" name="Tableau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10871"/>
              </p:ext>
            </p:extLst>
          </p:nvPr>
        </p:nvGraphicFramePr>
        <p:xfrm>
          <a:off x="2711272" y="2041374"/>
          <a:ext cx="2175526" cy="29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14 mai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16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17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14855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18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8722"/>
              </p:ext>
            </p:extLst>
          </p:nvPr>
        </p:nvGraphicFramePr>
        <p:xfrm>
          <a:off x="4986113" y="2047318"/>
          <a:ext cx="2176589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589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lundi 21 mai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24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25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6" name="Tableau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98491"/>
              </p:ext>
            </p:extLst>
          </p:nvPr>
        </p:nvGraphicFramePr>
        <p:xfrm>
          <a:off x="412597" y="2041374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19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07 mai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mardi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09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Jeudi 10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11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7" name="Tableau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99394"/>
              </p:ext>
            </p:extLst>
          </p:nvPr>
        </p:nvGraphicFramePr>
        <p:xfrm>
          <a:off x="408600" y="5121962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28 mai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29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30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31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01 </a:t>
                      </a:r>
                      <a:r>
                        <a:rPr lang="fr-FR" sz="900" baseline="0" dirty="0">
                          <a:solidFill>
                            <a:srgbClr val="E79113"/>
                          </a:solidFill>
                        </a:rPr>
                        <a:t>juin</a:t>
                      </a:r>
                      <a:endParaRPr lang="fr-FR" sz="900" dirty="0">
                        <a:solidFill>
                          <a:srgbClr val="E7911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 rot="20884717">
            <a:off x="2826542" y="904303"/>
            <a:ext cx="268618" cy="945169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9" y="8185548"/>
            <a:ext cx="1816747" cy="1816747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04" y="8571168"/>
            <a:ext cx="1489942" cy="1489942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16" y="8149637"/>
            <a:ext cx="1744934" cy="1744934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21" y="8754896"/>
            <a:ext cx="1300459" cy="1300459"/>
          </a:xfrm>
          <a:prstGeom prst="rect">
            <a:avLst/>
          </a:prstGeom>
        </p:spPr>
      </p:pic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D87A49E1-A5AD-4EF4-86D5-88F043915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53442"/>
              </p:ext>
            </p:extLst>
          </p:nvPr>
        </p:nvGraphicFramePr>
        <p:xfrm>
          <a:off x="2718579" y="5115355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04 juin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84357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</a:t>
                      </a:r>
                      <a:r>
                        <a:rPr lang="fr-FR" sz="900" baseline="0" dirty="0">
                          <a:solidFill>
                            <a:srgbClr val="E79113"/>
                          </a:solidFill>
                        </a:rPr>
                        <a:t> 06</a:t>
                      </a:r>
                      <a:endParaRPr lang="fr-FR" sz="900" dirty="0">
                        <a:solidFill>
                          <a:srgbClr val="E7911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07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85" name="Tableau 84">
            <a:extLst>
              <a:ext uri="{FF2B5EF4-FFF2-40B4-BE49-F238E27FC236}">
                <a16:creationId xmlns:a16="http://schemas.microsoft.com/office/drawing/2014/main" id="{44C75E57-F8A8-4856-BBE5-0D45A94B5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35556"/>
              </p:ext>
            </p:extLst>
          </p:nvPr>
        </p:nvGraphicFramePr>
        <p:xfrm>
          <a:off x="4987175" y="5115355"/>
          <a:ext cx="2175526" cy="29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11 juin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14855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72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64AC6ADB-2AD9-43A5-B7BD-1A72C5E9F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6D546815-7971-48D1-A598-10938FF6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6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43BCFAF9-893A-4929-BFFF-3B6AE7EC3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7" y="1010286"/>
            <a:ext cx="1534767" cy="102317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97">
            <a:off x="579667" y="5098378"/>
            <a:ext cx="4264478" cy="6037481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62575" y="393515"/>
            <a:ext cx="8577085" cy="1086267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Organisation de l’année,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dates importantes</a:t>
            </a:r>
          </a:p>
        </p:txBody>
      </p:sp>
      <p:pic>
        <p:nvPicPr>
          <p:cNvPr id="1076" name="Picture 52" descr="C:\Users\TEMP.delphine-HP.000\Documents\CLIS\+image scrap\e4-Adeli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79" y="8216109"/>
            <a:ext cx="4706374" cy="18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rot="347398" flipH="1">
            <a:off x="6978046" y="455179"/>
            <a:ext cx="354126" cy="1289827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1025123" y="1248593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Période 5</a:t>
            </a:r>
          </a:p>
        </p:txBody>
      </p:sp>
      <p:graphicFrame>
        <p:nvGraphicFramePr>
          <p:cNvPr id="104" name="Tableau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055073"/>
              </p:ext>
            </p:extLst>
          </p:nvPr>
        </p:nvGraphicFramePr>
        <p:xfrm>
          <a:off x="350701" y="2036826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18</a:t>
                      </a:r>
                      <a:r>
                        <a:rPr lang="fr-FR" sz="900" baseline="0" dirty="0">
                          <a:solidFill>
                            <a:srgbClr val="E79113"/>
                          </a:solidFill>
                        </a:rPr>
                        <a:t> juin</a:t>
                      </a:r>
                      <a:endParaRPr lang="fr-FR" sz="900" dirty="0">
                        <a:solidFill>
                          <a:srgbClr val="E7911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19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89980"/>
              </p:ext>
            </p:extLst>
          </p:nvPr>
        </p:nvGraphicFramePr>
        <p:xfrm>
          <a:off x="2663059" y="2033464"/>
          <a:ext cx="2176589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589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25 juin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26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27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28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29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6" name="Tableau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75531"/>
              </p:ext>
            </p:extLst>
          </p:nvPr>
        </p:nvGraphicFramePr>
        <p:xfrm>
          <a:off x="4979583" y="2036826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C000"/>
                          </a:solidFill>
                        </a:rPr>
                        <a:t>Semaine 27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lundi 02</a:t>
                      </a:r>
                      <a:r>
                        <a:rPr lang="fr-FR" sz="900" baseline="0" dirty="0">
                          <a:solidFill>
                            <a:srgbClr val="E79113"/>
                          </a:solidFill>
                        </a:rPr>
                        <a:t> </a:t>
                      </a:r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 </a:t>
                      </a:r>
                      <a:r>
                        <a:rPr lang="fr-FR" sz="900" dirty="0" err="1">
                          <a:solidFill>
                            <a:srgbClr val="E79113"/>
                          </a:solidFill>
                        </a:rPr>
                        <a:t>juil</a:t>
                      </a:r>
                      <a:endParaRPr lang="fr-FR" sz="900" dirty="0">
                        <a:solidFill>
                          <a:srgbClr val="E79113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mardi 03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Mercredi 04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Jeudi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E79113"/>
                          </a:solidFill>
                        </a:rPr>
                        <a:t>Vendredi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 rot="20884717">
            <a:off x="2826542" y="904303"/>
            <a:ext cx="268618" cy="9451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63" y="5702224"/>
            <a:ext cx="2229440" cy="2140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605">
            <a:off x="2477837" y="8286364"/>
            <a:ext cx="1674303" cy="18952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3059">
            <a:off x="238936" y="8694749"/>
            <a:ext cx="2103124" cy="911354"/>
          </a:xfrm>
          <a:prstGeom prst="rect">
            <a:avLst/>
          </a:prstGeom>
        </p:spPr>
      </p:pic>
      <p:pic>
        <p:nvPicPr>
          <p:cNvPr id="65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ED79E02E-5784-48F8-A88F-43B9C824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2F5E2AAD-3789-4877-B959-0B7ABD72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4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10178" b="71830"/>
          <a:stretch/>
        </p:blipFill>
        <p:spPr>
          <a:xfrm>
            <a:off x="486324" y="5353287"/>
            <a:ext cx="6661493" cy="1586695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77801" y="460886"/>
            <a:ext cx="7174003" cy="65538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récréations</a:t>
            </a:r>
          </a:p>
        </p:txBody>
      </p:sp>
      <p:pic>
        <p:nvPicPr>
          <p:cNvPr id="109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68479" r="53238" b="17880"/>
          <a:stretch/>
        </p:blipFill>
        <p:spPr bwMode="auto">
          <a:xfrm>
            <a:off x="535232" y="1045226"/>
            <a:ext cx="1983481" cy="719760"/>
          </a:xfrm>
          <a:prstGeom prst="round2DiagRect">
            <a:avLst>
              <a:gd name="adj1" fmla="val 38237"/>
              <a:gd name="adj2" fmla="val 0"/>
            </a:avLst>
          </a:prstGeom>
          <a:ln w="285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ZoneTexte 109"/>
          <p:cNvSpPr txBox="1"/>
          <p:nvPr/>
        </p:nvSpPr>
        <p:spPr>
          <a:xfrm>
            <a:off x="776418" y="1110109"/>
            <a:ext cx="1742294" cy="466885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LES SERVICES</a:t>
            </a:r>
          </a:p>
        </p:txBody>
      </p:sp>
      <p:pic>
        <p:nvPicPr>
          <p:cNvPr id="1064" name="Picture 40" descr="C:\Users\TEMP.delphine-HP.000\Documents\CLIS\+image scrap\akizo_ws_banner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3" y="975561"/>
            <a:ext cx="427903" cy="12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15623" r="20578" b="19805"/>
          <a:stretch/>
        </p:blipFill>
        <p:spPr bwMode="auto">
          <a:xfrm rot="294763" flipH="1">
            <a:off x="407258" y="5354836"/>
            <a:ext cx="1970994" cy="8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ZoneTexte 105"/>
          <p:cNvSpPr txBox="1"/>
          <p:nvPr/>
        </p:nvSpPr>
        <p:spPr>
          <a:xfrm rot="359488">
            <a:off x="537775" y="5383168"/>
            <a:ext cx="1668495" cy="73643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Roulement(s) de service</a:t>
            </a:r>
          </a:p>
        </p:txBody>
      </p:sp>
      <p:graphicFrame>
        <p:nvGraphicFramePr>
          <p:cNvPr id="94" name="Tableau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11153"/>
              </p:ext>
            </p:extLst>
          </p:nvPr>
        </p:nvGraphicFramePr>
        <p:xfrm>
          <a:off x="508216" y="1806564"/>
          <a:ext cx="6581165" cy="339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9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2400"/>
                        </a:spcBef>
                      </a:pPr>
                      <a:endParaRPr lang="fr-FR" sz="2100" dirty="0"/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LUNDI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MARDI</a:t>
                      </a:r>
                    </a:p>
                  </a:txBody>
                  <a:tcPr marL="96965" marR="96965" marT="51848" marB="5184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JEUDI</a:t>
                      </a:r>
                    </a:p>
                  </a:txBody>
                  <a:tcPr marL="96965" marR="96965" marT="51848" marB="51848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000"/>
                        </a:lnSpc>
                        <a:spcBef>
                          <a:spcPts val="1200"/>
                        </a:spcBef>
                      </a:pPr>
                      <a:r>
                        <a:rPr lang="fr-FR" sz="1400" b="1" kern="1600" baseline="0" dirty="0">
                          <a:solidFill>
                            <a:schemeClr val="bg1"/>
                          </a:solidFill>
                          <a:latin typeface="Mia's Scribblings ~" panose="02000000000000000000" pitchFamily="2" charset="0"/>
                        </a:rPr>
                        <a:t>VENDREDI</a:t>
                      </a:r>
                    </a:p>
                  </a:txBody>
                  <a:tcPr marL="96965" marR="96965" marT="51848" marB="51848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portail</a:t>
                      </a:r>
                    </a:p>
                  </a:txBody>
                  <a:tcPr marL="96965" marR="96965" marT="51848" marB="51848">
                    <a:lnT w="38100" cmpd="sng">
                      <a:noFill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87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récréation</a:t>
                      </a:r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4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portail</a:t>
                      </a:r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87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23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 Gentle Touch" panose="02000603000000000000" pitchFamily="2" charset="0"/>
                          <a:ea typeface="A Gentle Touch" panose="02000603000000000000" pitchFamily="2" charset="0"/>
                        </a:rPr>
                        <a:t>récréation</a:t>
                      </a:r>
                    </a:p>
                  </a:txBody>
                  <a:tcPr marL="96965" marR="96965" marT="51848" marB="518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endParaRPr lang="fr-FR" sz="2100" dirty="0"/>
                    </a:p>
                  </a:txBody>
                  <a:tcPr marL="96965" marR="96965" marT="51848" marB="5184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5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68479" r="53238" b="17880"/>
          <a:stretch/>
        </p:blipFill>
        <p:spPr bwMode="auto">
          <a:xfrm>
            <a:off x="593370" y="7232791"/>
            <a:ext cx="1983481" cy="719760"/>
          </a:xfrm>
          <a:prstGeom prst="round2DiagRect">
            <a:avLst>
              <a:gd name="adj1" fmla="val 38237"/>
              <a:gd name="adj2" fmla="val 0"/>
            </a:avLst>
          </a:prstGeom>
          <a:ln w="285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ZoneTexte 95"/>
          <p:cNvSpPr txBox="1"/>
          <p:nvPr/>
        </p:nvSpPr>
        <p:spPr>
          <a:xfrm>
            <a:off x="834555" y="7297674"/>
            <a:ext cx="1405593" cy="736831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r"/>
            <a:r>
              <a:rPr lang="fr-F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PLANNING </a:t>
            </a:r>
          </a:p>
          <a:p>
            <a:pPr algn="r"/>
            <a:r>
              <a:rPr lang="fr-F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BALLON</a:t>
            </a:r>
          </a:p>
        </p:txBody>
      </p:sp>
      <p:pic>
        <p:nvPicPr>
          <p:cNvPr id="1063" name="Picture 39" descr="C:\Users\TEMP.delphine-HP.000\Documents\CLIS\+image scrap\akizo_ws_banner (5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" y="7176953"/>
            <a:ext cx="427903" cy="129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8" name="Tableau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75145"/>
              </p:ext>
            </p:extLst>
          </p:nvPr>
        </p:nvGraphicFramePr>
        <p:xfrm>
          <a:off x="1363506" y="7741973"/>
          <a:ext cx="5460008" cy="224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84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Lundi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 mardi 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 jeudi</a:t>
                      </a:r>
                    </a:p>
                  </a:txBody>
                  <a:tcPr marL="96965" marR="96965" marT="51848" marB="5184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300" dirty="0">
                          <a:solidFill>
                            <a:srgbClr val="7030A0"/>
                          </a:solidFill>
                          <a:latin typeface="Frenchy" panose="02000000000000000000" pitchFamily="2" charset="0"/>
                        </a:rPr>
                        <a:t>vendredi</a:t>
                      </a:r>
                    </a:p>
                  </a:txBody>
                  <a:tcPr marL="96965" marR="96965" marT="51848" marB="5184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6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6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sz="2300" dirty="0">
                        <a:latin typeface="Love Is A Many Complicated Thin" pitchFamily="2" charset="-18"/>
                      </a:endParaRPr>
                    </a:p>
                  </a:txBody>
                  <a:tcPr marL="96965" marR="96965" marT="51848" marB="51848">
                    <a:lnL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D0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1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E3158250-1ED0-42E8-9027-2F69870D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17961A15-6EA7-4222-AF01-D512E746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8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77801" y="336591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inclusions et prises en charge</a:t>
            </a:r>
          </a:p>
        </p:txBody>
      </p:sp>
      <p:sp>
        <p:nvSpPr>
          <p:cNvPr id="146" name="Arrondir un rectangle avec un coin du même côté 145"/>
          <p:cNvSpPr/>
          <p:nvPr/>
        </p:nvSpPr>
        <p:spPr>
          <a:xfrm>
            <a:off x="458759" y="1700386"/>
            <a:ext cx="3461486" cy="8340625"/>
          </a:xfrm>
          <a:prstGeom prst="round2SameRect">
            <a:avLst>
              <a:gd name="adj1" fmla="val 10930"/>
              <a:gd name="adj2" fmla="val 0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7" name="Rectangle à coins arrondis 146"/>
          <p:cNvSpPr/>
          <p:nvPr/>
        </p:nvSpPr>
        <p:spPr>
          <a:xfrm>
            <a:off x="691309" y="1863292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8" name="Rectangle à coins arrondis 147"/>
          <p:cNvSpPr/>
          <p:nvPr/>
        </p:nvSpPr>
        <p:spPr>
          <a:xfrm>
            <a:off x="689076" y="6118375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9" name="Rectangle à coins arrondis 148"/>
          <p:cNvSpPr/>
          <p:nvPr/>
        </p:nvSpPr>
        <p:spPr>
          <a:xfrm>
            <a:off x="691308" y="8253233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1" name="Rectangle à coins arrondis 150"/>
          <p:cNvSpPr/>
          <p:nvPr/>
        </p:nvSpPr>
        <p:spPr>
          <a:xfrm>
            <a:off x="698147" y="3972551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3" name="ZoneTexte 152"/>
          <p:cNvSpPr txBox="1"/>
          <p:nvPr/>
        </p:nvSpPr>
        <p:spPr>
          <a:xfrm>
            <a:off x="1185584" y="724912"/>
            <a:ext cx="4891555" cy="528441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Qui ? Où ? Avec qui ? Quand ? </a:t>
            </a:r>
          </a:p>
        </p:txBody>
      </p:sp>
      <p:cxnSp>
        <p:nvCxnSpPr>
          <p:cNvPr id="161" name="Connecteur droit 160"/>
          <p:cNvCxnSpPr>
            <a:cxnSpLocks/>
          </p:cNvCxnSpPr>
          <p:nvPr/>
        </p:nvCxnSpPr>
        <p:spPr>
          <a:xfrm>
            <a:off x="799694" y="862085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>
            <a:cxnSpLocks/>
          </p:cNvCxnSpPr>
          <p:nvPr/>
        </p:nvCxnSpPr>
        <p:spPr>
          <a:xfrm>
            <a:off x="799694" y="915712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>
            <a:cxnSpLocks/>
          </p:cNvCxnSpPr>
          <p:nvPr/>
        </p:nvCxnSpPr>
        <p:spPr>
          <a:xfrm>
            <a:off x="801022" y="9599470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12415" r="19825" b="15126"/>
          <a:stretch/>
        </p:blipFill>
        <p:spPr bwMode="auto">
          <a:xfrm rot="20626762" flipH="1">
            <a:off x="265520" y="1247731"/>
            <a:ext cx="1733555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ZoneTexte 85"/>
          <p:cNvSpPr txBox="1"/>
          <p:nvPr/>
        </p:nvSpPr>
        <p:spPr>
          <a:xfrm rot="20626762">
            <a:off x="369616" y="1333210"/>
            <a:ext cx="1501104" cy="71310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LUNDI</a:t>
            </a:r>
          </a:p>
        </p:txBody>
      </p:sp>
      <p:pic>
        <p:nvPicPr>
          <p:cNvPr id="166" name="Picture 44" descr="C:\Users\TEMP.delphine-HP.000\Documents\CLIS\+image scrap\akizo_ws_ricrac (1)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2532" r="26255" b="36581"/>
          <a:stretch/>
        </p:blipFill>
        <p:spPr bwMode="auto">
          <a:xfrm rot="5400000">
            <a:off x="2065258" y="4118858"/>
            <a:ext cx="248488" cy="34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B31511EB-AB81-4C73-80FC-0CA30294CF05}"/>
              </a:ext>
            </a:extLst>
          </p:cNvPr>
          <p:cNvCxnSpPr>
            <a:cxnSpLocks/>
          </p:cNvCxnSpPr>
          <p:nvPr/>
        </p:nvCxnSpPr>
        <p:spPr>
          <a:xfrm>
            <a:off x="799694" y="6636509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A1FBFE4B-A2C4-4E4F-BAF5-A1DA7B5B3BDA}"/>
              </a:ext>
            </a:extLst>
          </p:cNvPr>
          <p:cNvCxnSpPr>
            <a:cxnSpLocks/>
          </p:cNvCxnSpPr>
          <p:nvPr/>
        </p:nvCxnSpPr>
        <p:spPr>
          <a:xfrm>
            <a:off x="799694" y="7172774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F24112E0-D74A-46B0-A978-E0F4A1C98555}"/>
              </a:ext>
            </a:extLst>
          </p:cNvPr>
          <p:cNvCxnSpPr>
            <a:cxnSpLocks/>
          </p:cNvCxnSpPr>
          <p:nvPr/>
        </p:nvCxnSpPr>
        <p:spPr>
          <a:xfrm>
            <a:off x="801022" y="7615121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A79C7204-CECD-441D-BC2D-37E0E3207C8A}"/>
              </a:ext>
            </a:extLst>
          </p:cNvPr>
          <p:cNvCxnSpPr>
            <a:cxnSpLocks/>
          </p:cNvCxnSpPr>
          <p:nvPr/>
        </p:nvCxnSpPr>
        <p:spPr>
          <a:xfrm>
            <a:off x="799694" y="4309330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C10809C9-87E1-4A71-A52B-7CFE193619B4}"/>
              </a:ext>
            </a:extLst>
          </p:cNvPr>
          <p:cNvCxnSpPr>
            <a:cxnSpLocks/>
          </p:cNvCxnSpPr>
          <p:nvPr/>
        </p:nvCxnSpPr>
        <p:spPr>
          <a:xfrm>
            <a:off x="799694" y="4845595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B76BD2D2-E4B7-4337-B0B8-333DEC5D27E4}"/>
              </a:ext>
            </a:extLst>
          </p:cNvPr>
          <p:cNvCxnSpPr>
            <a:cxnSpLocks/>
          </p:cNvCxnSpPr>
          <p:nvPr/>
        </p:nvCxnSpPr>
        <p:spPr>
          <a:xfrm>
            <a:off x="801022" y="5287942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1BAC9AD0-55F9-4546-89A4-F44589417F04}"/>
              </a:ext>
            </a:extLst>
          </p:cNvPr>
          <p:cNvCxnSpPr>
            <a:cxnSpLocks/>
          </p:cNvCxnSpPr>
          <p:nvPr/>
        </p:nvCxnSpPr>
        <p:spPr>
          <a:xfrm>
            <a:off x="799694" y="233394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EC12535-A192-4F9E-A33C-76F4F40271C9}"/>
              </a:ext>
            </a:extLst>
          </p:cNvPr>
          <p:cNvCxnSpPr>
            <a:cxnSpLocks/>
          </p:cNvCxnSpPr>
          <p:nvPr/>
        </p:nvCxnSpPr>
        <p:spPr>
          <a:xfrm>
            <a:off x="799694" y="287020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A139A7F0-925E-43C7-A828-4418CCEDBE47}"/>
              </a:ext>
            </a:extLst>
          </p:cNvPr>
          <p:cNvCxnSpPr>
            <a:cxnSpLocks/>
          </p:cNvCxnSpPr>
          <p:nvPr/>
        </p:nvCxnSpPr>
        <p:spPr>
          <a:xfrm>
            <a:off x="801022" y="3312555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Arrondir un rectangle avec un coin du même côté 145">
            <a:extLst>
              <a:ext uri="{FF2B5EF4-FFF2-40B4-BE49-F238E27FC236}">
                <a16:creationId xmlns:a16="http://schemas.microsoft.com/office/drawing/2014/main" id="{5F0E06AF-1D97-4300-BB92-5AAF6ECDD6FC}"/>
              </a:ext>
            </a:extLst>
          </p:cNvPr>
          <p:cNvSpPr/>
          <p:nvPr/>
        </p:nvSpPr>
        <p:spPr>
          <a:xfrm>
            <a:off x="3747129" y="1673799"/>
            <a:ext cx="3461486" cy="8340625"/>
          </a:xfrm>
          <a:prstGeom prst="round2SameRect">
            <a:avLst>
              <a:gd name="adj1" fmla="val 10930"/>
              <a:gd name="adj2" fmla="val 0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3" name="Rectangle à coins arrondis 146">
            <a:extLst>
              <a:ext uri="{FF2B5EF4-FFF2-40B4-BE49-F238E27FC236}">
                <a16:creationId xmlns:a16="http://schemas.microsoft.com/office/drawing/2014/main" id="{2E211F05-DE2C-4AF3-AEF1-9A2427CDF61D}"/>
              </a:ext>
            </a:extLst>
          </p:cNvPr>
          <p:cNvSpPr/>
          <p:nvPr/>
        </p:nvSpPr>
        <p:spPr>
          <a:xfrm>
            <a:off x="3979679" y="1836705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47">
            <a:extLst>
              <a:ext uri="{FF2B5EF4-FFF2-40B4-BE49-F238E27FC236}">
                <a16:creationId xmlns:a16="http://schemas.microsoft.com/office/drawing/2014/main" id="{BB4B6339-7007-4590-B0AB-576163B67B7B}"/>
              </a:ext>
            </a:extLst>
          </p:cNvPr>
          <p:cNvSpPr/>
          <p:nvPr/>
        </p:nvSpPr>
        <p:spPr>
          <a:xfrm>
            <a:off x="3977446" y="6091788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5" name="Rectangle à coins arrondis 148">
            <a:extLst>
              <a:ext uri="{FF2B5EF4-FFF2-40B4-BE49-F238E27FC236}">
                <a16:creationId xmlns:a16="http://schemas.microsoft.com/office/drawing/2014/main" id="{972F455D-B552-454F-A7D6-AF6A3508AB9B}"/>
              </a:ext>
            </a:extLst>
          </p:cNvPr>
          <p:cNvSpPr/>
          <p:nvPr/>
        </p:nvSpPr>
        <p:spPr>
          <a:xfrm>
            <a:off x="3979678" y="8226646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6" name="Rectangle à coins arrondis 150">
            <a:extLst>
              <a:ext uri="{FF2B5EF4-FFF2-40B4-BE49-F238E27FC236}">
                <a16:creationId xmlns:a16="http://schemas.microsoft.com/office/drawing/2014/main" id="{4741711C-9AEC-4CAD-B72A-2FEF4855573F}"/>
              </a:ext>
            </a:extLst>
          </p:cNvPr>
          <p:cNvSpPr/>
          <p:nvPr/>
        </p:nvSpPr>
        <p:spPr>
          <a:xfrm>
            <a:off x="3986517" y="3945964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1B5815CE-BA67-4722-9B50-E8E7DC33F607}"/>
              </a:ext>
            </a:extLst>
          </p:cNvPr>
          <p:cNvCxnSpPr>
            <a:cxnSpLocks/>
          </p:cNvCxnSpPr>
          <p:nvPr/>
        </p:nvCxnSpPr>
        <p:spPr>
          <a:xfrm>
            <a:off x="4088064" y="8594271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57FEDF1D-34BA-4F40-BEFA-E18EB5A27746}"/>
              </a:ext>
            </a:extLst>
          </p:cNvPr>
          <p:cNvCxnSpPr>
            <a:cxnSpLocks/>
          </p:cNvCxnSpPr>
          <p:nvPr/>
        </p:nvCxnSpPr>
        <p:spPr>
          <a:xfrm>
            <a:off x="4088064" y="9130536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E7779EE3-6E12-4EF2-BEC6-EE7ACC5324EA}"/>
              </a:ext>
            </a:extLst>
          </p:cNvPr>
          <p:cNvCxnSpPr>
            <a:cxnSpLocks/>
          </p:cNvCxnSpPr>
          <p:nvPr/>
        </p:nvCxnSpPr>
        <p:spPr>
          <a:xfrm>
            <a:off x="4089392" y="957288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44" descr="C:\Users\TEMP.delphine-HP.000\Documents\CLIS\+image scrap\akizo_ws_ricrac (1).png">
            <a:extLst>
              <a:ext uri="{FF2B5EF4-FFF2-40B4-BE49-F238E27FC236}">
                <a16:creationId xmlns:a16="http://schemas.microsoft.com/office/drawing/2014/main" id="{B61037EA-B09C-4CAC-B75D-6A890C98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2532" r="26255" b="36581"/>
          <a:stretch/>
        </p:blipFill>
        <p:spPr bwMode="auto">
          <a:xfrm rot="5400000">
            <a:off x="5353628" y="4110755"/>
            <a:ext cx="248488" cy="34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47875459-DD4B-4ACD-94BD-785A6EBDD66F}"/>
              </a:ext>
            </a:extLst>
          </p:cNvPr>
          <p:cNvCxnSpPr>
            <a:cxnSpLocks/>
          </p:cNvCxnSpPr>
          <p:nvPr/>
        </p:nvCxnSpPr>
        <p:spPr>
          <a:xfrm>
            <a:off x="4088064" y="6609922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4C351421-345B-49E9-B4B1-E7EB058FD139}"/>
              </a:ext>
            </a:extLst>
          </p:cNvPr>
          <p:cNvCxnSpPr>
            <a:cxnSpLocks/>
          </p:cNvCxnSpPr>
          <p:nvPr/>
        </p:nvCxnSpPr>
        <p:spPr>
          <a:xfrm>
            <a:off x="4088064" y="7146187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88C438FC-E7A4-45C4-9328-78E8BD7AC3BC}"/>
              </a:ext>
            </a:extLst>
          </p:cNvPr>
          <p:cNvCxnSpPr>
            <a:cxnSpLocks/>
          </p:cNvCxnSpPr>
          <p:nvPr/>
        </p:nvCxnSpPr>
        <p:spPr>
          <a:xfrm>
            <a:off x="4089392" y="7588534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6D77488-3777-4209-95AC-CC1AC6C8D4E8}"/>
              </a:ext>
            </a:extLst>
          </p:cNvPr>
          <p:cNvCxnSpPr>
            <a:cxnSpLocks/>
          </p:cNvCxnSpPr>
          <p:nvPr/>
        </p:nvCxnSpPr>
        <p:spPr>
          <a:xfrm>
            <a:off x="4088064" y="428274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AC870664-9305-4DB6-9CC5-FDE54928743E}"/>
              </a:ext>
            </a:extLst>
          </p:cNvPr>
          <p:cNvCxnSpPr>
            <a:cxnSpLocks/>
          </p:cNvCxnSpPr>
          <p:nvPr/>
        </p:nvCxnSpPr>
        <p:spPr>
          <a:xfrm>
            <a:off x="4088064" y="481900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430CE008-3A95-4780-B461-9FAF9B9BB138}"/>
              </a:ext>
            </a:extLst>
          </p:cNvPr>
          <p:cNvCxnSpPr>
            <a:cxnSpLocks/>
          </p:cNvCxnSpPr>
          <p:nvPr/>
        </p:nvCxnSpPr>
        <p:spPr>
          <a:xfrm>
            <a:off x="4089392" y="5261355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C5B12976-E6E6-4068-92E3-6480EA2BA7D4}"/>
              </a:ext>
            </a:extLst>
          </p:cNvPr>
          <p:cNvCxnSpPr>
            <a:cxnSpLocks/>
          </p:cNvCxnSpPr>
          <p:nvPr/>
        </p:nvCxnSpPr>
        <p:spPr>
          <a:xfrm>
            <a:off x="4088064" y="2307356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D18B5782-4A02-462B-B197-5EF093BDE52D}"/>
              </a:ext>
            </a:extLst>
          </p:cNvPr>
          <p:cNvCxnSpPr>
            <a:cxnSpLocks/>
          </p:cNvCxnSpPr>
          <p:nvPr/>
        </p:nvCxnSpPr>
        <p:spPr>
          <a:xfrm>
            <a:off x="4088064" y="2843621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8F6E6CB6-291D-475A-A617-B57122E61C46}"/>
              </a:ext>
            </a:extLst>
          </p:cNvPr>
          <p:cNvCxnSpPr>
            <a:cxnSpLocks/>
          </p:cNvCxnSpPr>
          <p:nvPr/>
        </p:nvCxnSpPr>
        <p:spPr>
          <a:xfrm>
            <a:off x="4089392" y="328596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Picture 55" descr="C:\Users\TEMP.delphine-HP.000\Documents\CLIS\+image scrap\e6-Adeliine.png">
            <a:extLst>
              <a:ext uri="{FF2B5EF4-FFF2-40B4-BE49-F238E27FC236}">
                <a16:creationId xmlns:a16="http://schemas.microsoft.com/office/drawing/2014/main" id="{27D27525-AC2F-450E-A00D-84A5359F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12921" r="18840" b="18435"/>
          <a:stretch/>
        </p:blipFill>
        <p:spPr bwMode="auto">
          <a:xfrm rot="668085" flipH="1">
            <a:off x="5460096" y="1089719"/>
            <a:ext cx="1733947" cy="8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ZoneTexte 190">
            <a:extLst>
              <a:ext uri="{FF2B5EF4-FFF2-40B4-BE49-F238E27FC236}">
                <a16:creationId xmlns:a16="http://schemas.microsoft.com/office/drawing/2014/main" id="{AE3D072F-BB2C-4AB2-90A5-08BC61927F6D}"/>
              </a:ext>
            </a:extLst>
          </p:cNvPr>
          <p:cNvSpPr txBox="1"/>
          <p:nvPr/>
        </p:nvSpPr>
        <p:spPr>
          <a:xfrm rot="685062">
            <a:off x="5549713" y="1164358"/>
            <a:ext cx="1501104" cy="71310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MARDI</a:t>
            </a:r>
          </a:p>
        </p:txBody>
      </p:sp>
      <p:pic>
        <p:nvPicPr>
          <p:cNvPr id="124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FCE7DEF6-8F8B-4E8B-99D2-5BE54770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44208F26-5F40-412D-A8C6-EC5BD04C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7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77801" y="336591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inclusions et prises en charge</a:t>
            </a:r>
          </a:p>
        </p:txBody>
      </p:sp>
      <p:sp>
        <p:nvSpPr>
          <p:cNvPr id="146" name="Arrondir un rectangle avec un coin du même côté 145"/>
          <p:cNvSpPr/>
          <p:nvPr/>
        </p:nvSpPr>
        <p:spPr>
          <a:xfrm>
            <a:off x="458759" y="1700386"/>
            <a:ext cx="3461486" cy="8340625"/>
          </a:xfrm>
          <a:prstGeom prst="round2SameRect">
            <a:avLst>
              <a:gd name="adj1" fmla="val 10930"/>
              <a:gd name="adj2" fmla="val 0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7" name="Rectangle à coins arrondis 146"/>
          <p:cNvSpPr/>
          <p:nvPr/>
        </p:nvSpPr>
        <p:spPr>
          <a:xfrm>
            <a:off x="691309" y="1863292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8" name="Rectangle à coins arrondis 147"/>
          <p:cNvSpPr/>
          <p:nvPr/>
        </p:nvSpPr>
        <p:spPr>
          <a:xfrm>
            <a:off x="689076" y="6118375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49" name="Rectangle à coins arrondis 148"/>
          <p:cNvSpPr/>
          <p:nvPr/>
        </p:nvSpPr>
        <p:spPr>
          <a:xfrm>
            <a:off x="691308" y="8253233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1" name="Rectangle à coins arrondis 150"/>
          <p:cNvSpPr/>
          <p:nvPr/>
        </p:nvSpPr>
        <p:spPr>
          <a:xfrm>
            <a:off x="698147" y="3972551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53" name="ZoneTexte 152"/>
          <p:cNvSpPr txBox="1"/>
          <p:nvPr/>
        </p:nvSpPr>
        <p:spPr>
          <a:xfrm>
            <a:off x="1185584" y="724912"/>
            <a:ext cx="4891555" cy="528441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Qui ? Où ? Avec qui ? Quand ? </a:t>
            </a:r>
          </a:p>
        </p:txBody>
      </p:sp>
      <p:cxnSp>
        <p:nvCxnSpPr>
          <p:cNvPr id="161" name="Connecteur droit 160"/>
          <p:cNvCxnSpPr>
            <a:cxnSpLocks/>
          </p:cNvCxnSpPr>
          <p:nvPr/>
        </p:nvCxnSpPr>
        <p:spPr>
          <a:xfrm>
            <a:off x="799694" y="862085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>
            <a:cxnSpLocks/>
          </p:cNvCxnSpPr>
          <p:nvPr/>
        </p:nvCxnSpPr>
        <p:spPr>
          <a:xfrm>
            <a:off x="799694" y="915712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>
            <a:cxnSpLocks/>
          </p:cNvCxnSpPr>
          <p:nvPr/>
        </p:nvCxnSpPr>
        <p:spPr>
          <a:xfrm>
            <a:off x="801022" y="9599470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7494" r="19987" b="18496"/>
          <a:stretch/>
        </p:blipFill>
        <p:spPr bwMode="auto">
          <a:xfrm rot="20626762" flipH="1">
            <a:off x="272930" y="1312805"/>
            <a:ext cx="1696104" cy="7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ZoneTexte 85"/>
          <p:cNvSpPr txBox="1"/>
          <p:nvPr/>
        </p:nvSpPr>
        <p:spPr>
          <a:xfrm rot="20626762">
            <a:off x="369616" y="1333210"/>
            <a:ext cx="1501104" cy="713107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JEUDI</a:t>
            </a:r>
          </a:p>
        </p:txBody>
      </p:sp>
      <p:pic>
        <p:nvPicPr>
          <p:cNvPr id="166" name="Picture 44" descr="C:\Users\TEMP.delphine-HP.000\Documents\CLIS\+image scrap\akizo_ws_ricrac (1)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2532" r="26255" b="36581"/>
          <a:stretch/>
        </p:blipFill>
        <p:spPr bwMode="auto">
          <a:xfrm rot="5400000">
            <a:off x="2065258" y="4118858"/>
            <a:ext cx="248488" cy="34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B31511EB-AB81-4C73-80FC-0CA30294CF05}"/>
              </a:ext>
            </a:extLst>
          </p:cNvPr>
          <p:cNvCxnSpPr>
            <a:cxnSpLocks/>
          </p:cNvCxnSpPr>
          <p:nvPr/>
        </p:nvCxnSpPr>
        <p:spPr>
          <a:xfrm>
            <a:off x="799694" y="6636509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A1FBFE4B-A2C4-4E4F-BAF5-A1DA7B5B3BDA}"/>
              </a:ext>
            </a:extLst>
          </p:cNvPr>
          <p:cNvCxnSpPr>
            <a:cxnSpLocks/>
          </p:cNvCxnSpPr>
          <p:nvPr/>
        </p:nvCxnSpPr>
        <p:spPr>
          <a:xfrm>
            <a:off x="799694" y="7172774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F24112E0-D74A-46B0-A978-E0F4A1C98555}"/>
              </a:ext>
            </a:extLst>
          </p:cNvPr>
          <p:cNvCxnSpPr>
            <a:cxnSpLocks/>
          </p:cNvCxnSpPr>
          <p:nvPr/>
        </p:nvCxnSpPr>
        <p:spPr>
          <a:xfrm>
            <a:off x="801022" y="7615121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A79C7204-CECD-441D-BC2D-37E0E3207C8A}"/>
              </a:ext>
            </a:extLst>
          </p:cNvPr>
          <p:cNvCxnSpPr>
            <a:cxnSpLocks/>
          </p:cNvCxnSpPr>
          <p:nvPr/>
        </p:nvCxnSpPr>
        <p:spPr>
          <a:xfrm>
            <a:off x="799694" y="4309330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C10809C9-87E1-4A71-A52B-7CFE193619B4}"/>
              </a:ext>
            </a:extLst>
          </p:cNvPr>
          <p:cNvCxnSpPr>
            <a:cxnSpLocks/>
          </p:cNvCxnSpPr>
          <p:nvPr/>
        </p:nvCxnSpPr>
        <p:spPr>
          <a:xfrm>
            <a:off x="799694" y="4845595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B76BD2D2-E4B7-4337-B0B8-333DEC5D27E4}"/>
              </a:ext>
            </a:extLst>
          </p:cNvPr>
          <p:cNvCxnSpPr>
            <a:cxnSpLocks/>
          </p:cNvCxnSpPr>
          <p:nvPr/>
        </p:nvCxnSpPr>
        <p:spPr>
          <a:xfrm>
            <a:off x="801022" y="5287942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1BAC9AD0-55F9-4546-89A4-F44589417F04}"/>
              </a:ext>
            </a:extLst>
          </p:cNvPr>
          <p:cNvCxnSpPr>
            <a:cxnSpLocks/>
          </p:cNvCxnSpPr>
          <p:nvPr/>
        </p:nvCxnSpPr>
        <p:spPr>
          <a:xfrm>
            <a:off x="799694" y="233394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7EC12535-A192-4F9E-A33C-76F4F40271C9}"/>
              </a:ext>
            </a:extLst>
          </p:cNvPr>
          <p:cNvCxnSpPr>
            <a:cxnSpLocks/>
          </p:cNvCxnSpPr>
          <p:nvPr/>
        </p:nvCxnSpPr>
        <p:spPr>
          <a:xfrm>
            <a:off x="799694" y="287020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A139A7F0-925E-43C7-A828-4418CCEDBE47}"/>
              </a:ext>
            </a:extLst>
          </p:cNvPr>
          <p:cNvCxnSpPr>
            <a:cxnSpLocks/>
          </p:cNvCxnSpPr>
          <p:nvPr/>
        </p:nvCxnSpPr>
        <p:spPr>
          <a:xfrm>
            <a:off x="801022" y="3312555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Arrondir un rectangle avec un coin du même côté 145">
            <a:extLst>
              <a:ext uri="{FF2B5EF4-FFF2-40B4-BE49-F238E27FC236}">
                <a16:creationId xmlns:a16="http://schemas.microsoft.com/office/drawing/2014/main" id="{5F0E06AF-1D97-4300-BB92-5AAF6ECDD6FC}"/>
              </a:ext>
            </a:extLst>
          </p:cNvPr>
          <p:cNvSpPr/>
          <p:nvPr/>
        </p:nvSpPr>
        <p:spPr>
          <a:xfrm>
            <a:off x="3747129" y="1673799"/>
            <a:ext cx="3461486" cy="8340625"/>
          </a:xfrm>
          <a:prstGeom prst="round2SameRect">
            <a:avLst>
              <a:gd name="adj1" fmla="val 10930"/>
              <a:gd name="adj2" fmla="val 0"/>
            </a:avLst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3" name="Rectangle à coins arrondis 146">
            <a:extLst>
              <a:ext uri="{FF2B5EF4-FFF2-40B4-BE49-F238E27FC236}">
                <a16:creationId xmlns:a16="http://schemas.microsoft.com/office/drawing/2014/main" id="{2E211F05-DE2C-4AF3-AEF1-9A2427CDF61D}"/>
              </a:ext>
            </a:extLst>
          </p:cNvPr>
          <p:cNvSpPr/>
          <p:nvPr/>
        </p:nvSpPr>
        <p:spPr>
          <a:xfrm>
            <a:off x="3979679" y="1836705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4" name="Rectangle à coins arrondis 147">
            <a:extLst>
              <a:ext uri="{FF2B5EF4-FFF2-40B4-BE49-F238E27FC236}">
                <a16:creationId xmlns:a16="http://schemas.microsoft.com/office/drawing/2014/main" id="{BB4B6339-7007-4590-B0AB-576163B67B7B}"/>
              </a:ext>
            </a:extLst>
          </p:cNvPr>
          <p:cNvSpPr/>
          <p:nvPr/>
        </p:nvSpPr>
        <p:spPr>
          <a:xfrm>
            <a:off x="3977446" y="6091788"/>
            <a:ext cx="3014935" cy="1916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5" name="Rectangle à coins arrondis 148">
            <a:extLst>
              <a:ext uri="{FF2B5EF4-FFF2-40B4-BE49-F238E27FC236}">
                <a16:creationId xmlns:a16="http://schemas.microsoft.com/office/drawing/2014/main" id="{972F455D-B552-454F-A7D6-AF6A3508AB9B}"/>
              </a:ext>
            </a:extLst>
          </p:cNvPr>
          <p:cNvSpPr/>
          <p:nvPr/>
        </p:nvSpPr>
        <p:spPr>
          <a:xfrm>
            <a:off x="3979678" y="8226646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sp>
        <p:nvSpPr>
          <p:cNvPr id="176" name="Rectangle à coins arrondis 150">
            <a:extLst>
              <a:ext uri="{FF2B5EF4-FFF2-40B4-BE49-F238E27FC236}">
                <a16:creationId xmlns:a16="http://schemas.microsoft.com/office/drawing/2014/main" id="{4741711C-9AEC-4CAD-B72A-2FEF4855573F}"/>
              </a:ext>
            </a:extLst>
          </p:cNvPr>
          <p:cNvSpPr/>
          <p:nvPr/>
        </p:nvSpPr>
        <p:spPr>
          <a:xfrm>
            <a:off x="3986517" y="3945964"/>
            <a:ext cx="3014935" cy="1619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10" tIns="48305" rIns="96610" bIns="48305" rtlCol="0" anchor="ctr"/>
          <a:lstStyle/>
          <a:p>
            <a:pPr algn="ctr"/>
            <a:endParaRPr lang="fr-FR"/>
          </a:p>
        </p:txBody>
      </p:sp>
      <p:cxnSp>
        <p:nvCxnSpPr>
          <p:cNvPr id="177" name="Connecteur droit 176">
            <a:extLst>
              <a:ext uri="{FF2B5EF4-FFF2-40B4-BE49-F238E27FC236}">
                <a16:creationId xmlns:a16="http://schemas.microsoft.com/office/drawing/2014/main" id="{1B5815CE-BA67-4722-9B50-E8E7DC33F607}"/>
              </a:ext>
            </a:extLst>
          </p:cNvPr>
          <p:cNvCxnSpPr>
            <a:cxnSpLocks/>
          </p:cNvCxnSpPr>
          <p:nvPr/>
        </p:nvCxnSpPr>
        <p:spPr>
          <a:xfrm>
            <a:off x="4088064" y="8594271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57FEDF1D-34BA-4F40-BEFA-E18EB5A27746}"/>
              </a:ext>
            </a:extLst>
          </p:cNvPr>
          <p:cNvCxnSpPr>
            <a:cxnSpLocks/>
          </p:cNvCxnSpPr>
          <p:nvPr/>
        </p:nvCxnSpPr>
        <p:spPr>
          <a:xfrm>
            <a:off x="4088064" y="9130536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>
            <a:extLst>
              <a:ext uri="{FF2B5EF4-FFF2-40B4-BE49-F238E27FC236}">
                <a16:creationId xmlns:a16="http://schemas.microsoft.com/office/drawing/2014/main" id="{E7779EE3-6E12-4EF2-BEC6-EE7ACC5324EA}"/>
              </a:ext>
            </a:extLst>
          </p:cNvPr>
          <p:cNvCxnSpPr>
            <a:cxnSpLocks/>
          </p:cNvCxnSpPr>
          <p:nvPr/>
        </p:nvCxnSpPr>
        <p:spPr>
          <a:xfrm>
            <a:off x="4089392" y="957288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0" name="Picture 44" descr="C:\Users\TEMP.delphine-HP.000\Documents\CLIS\+image scrap\akizo_ws_ricrac (1).png">
            <a:extLst>
              <a:ext uri="{FF2B5EF4-FFF2-40B4-BE49-F238E27FC236}">
                <a16:creationId xmlns:a16="http://schemas.microsoft.com/office/drawing/2014/main" id="{B61037EA-B09C-4CAC-B75D-6A890C98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12532" r="26255" b="36581"/>
          <a:stretch/>
        </p:blipFill>
        <p:spPr bwMode="auto">
          <a:xfrm rot="5400000">
            <a:off x="5353628" y="4110755"/>
            <a:ext cx="248488" cy="34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47875459-DD4B-4ACD-94BD-785A6EBDD66F}"/>
              </a:ext>
            </a:extLst>
          </p:cNvPr>
          <p:cNvCxnSpPr>
            <a:cxnSpLocks/>
          </p:cNvCxnSpPr>
          <p:nvPr/>
        </p:nvCxnSpPr>
        <p:spPr>
          <a:xfrm>
            <a:off x="4088064" y="6609922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4C351421-345B-49E9-B4B1-E7EB058FD139}"/>
              </a:ext>
            </a:extLst>
          </p:cNvPr>
          <p:cNvCxnSpPr>
            <a:cxnSpLocks/>
          </p:cNvCxnSpPr>
          <p:nvPr/>
        </p:nvCxnSpPr>
        <p:spPr>
          <a:xfrm>
            <a:off x="4088064" y="7146187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88C438FC-E7A4-45C4-9328-78E8BD7AC3BC}"/>
              </a:ext>
            </a:extLst>
          </p:cNvPr>
          <p:cNvCxnSpPr>
            <a:cxnSpLocks/>
          </p:cNvCxnSpPr>
          <p:nvPr/>
        </p:nvCxnSpPr>
        <p:spPr>
          <a:xfrm>
            <a:off x="4089392" y="7588534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D6D77488-3777-4209-95AC-CC1AC6C8D4E8}"/>
              </a:ext>
            </a:extLst>
          </p:cNvPr>
          <p:cNvCxnSpPr>
            <a:cxnSpLocks/>
          </p:cNvCxnSpPr>
          <p:nvPr/>
        </p:nvCxnSpPr>
        <p:spPr>
          <a:xfrm>
            <a:off x="4088064" y="4282743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AC870664-9305-4DB6-9CC5-FDE54928743E}"/>
              </a:ext>
            </a:extLst>
          </p:cNvPr>
          <p:cNvCxnSpPr>
            <a:cxnSpLocks/>
          </p:cNvCxnSpPr>
          <p:nvPr/>
        </p:nvCxnSpPr>
        <p:spPr>
          <a:xfrm>
            <a:off x="4088064" y="481900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430CE008-3A95-4780-B461-9FAF9B9BB138}"/>
              </a:ext>
            </a:extLst>
          </p:cNvPr>
          <p:cNvCxnSpPr>
            <a:cxnSpLocks/>
          </p:cNvCxnSpPr>
          <p:nvPr/>
        </p:nvCxnSpPr>
        <p:spPr>
          <a:xfrm>
            <a:off x="4089392" y="5261355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C5B12976-E6E6-4068-92E3-6480EA2BA7D4}"/>
              </a:ext>
            </a:extLst>
          </p:cNvPr>
          <p:cNvCxnSpPr>
            <a:cxnSpLocks/>
          </p:cNvCxnSpPr>
          <p:nvPr/>
        </p:nvCxnSpPr>
        <p:spPr>
          <a:xfrm>
            <a:off x="4088064" y="2307356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D18B5782-4A02-462B-B197-5EF093BDE52D}"/>
              </a:ext>
            </a:extLst>
          </p:cNvPr>
          <p:cNvCxnSpPr>
            <a:cxnSpLocks/>
          </p:cNvCxnSpPr>
          <p:nvPr/>
        </p:nvCxnSpPr>
        <p:spPr>
          <a:xfrm>
            <a:off x="4088064" y="2843621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8F6E6CB6-291D-475A-A617-B57122E61C46}"/>
              </a:ext>
            </a:extLst>
          </p:cNvPr>
          <p:cNvCxnSpPr>
            <a:cxnSpLocks/>
          </p:cNvCxnSpPr>
          <p:nvPr/>
        </p:nvCxnSpPr>
        <p:spPr>
          <a:xfrm>
            <a:off x="4089392" y="3285968"/>
            <a:ext cx="277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" name="Picture 55" descr="C:\Users\TEMP.delphine-HP.000\Documents\CLIS\+image scrap\e6-Adeliine.png">
            <a:extLst>
              <a:ext uri="{FF2B5EF4-FFF2-40B4-BE49-F238E27FC236}">
                <a16:creationId xmlns:a16="http://schemas.microsoft.com/office/drawing/2014/main" id="{27D27525-AC2F-450E-A00D-84A5359F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14619" r="19206" b="14690"/>
          <a:stretch/>
        </p:blipFill>
        <p:spPr bwMode="auto">
          <a:xfrm rot="668085" flipH="1">
            <a:off x="5462432" y="1111864"/>
            <a:ext cx="1739552" cy="8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ZoneTexte 190">
            <a:extLst>
              <a:ext uri="{FF2B5EF4-FFF2-40B4-BE49-F238E27FC236}">
                <a16:creationId xmlns:a16="http://schemas.microsoft.com/office/drawing/2014/main" id="{AE3D072F-BB2C-4AB2-90A5-08BC61927F6D}"/>
              </a:ext>
            </a:extLst>
          </p:cNvPr>
          <p:cNvSpPr txBox="1"/>
          <p:nvPr/>
        </p:nvSpPr>
        <p:spPr>
          <a:xfrm rot="685062">
            <a:off x="5488910" y="1221926"/>
            <a:ext cx="1647937" cy="589996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vendredi</a:t>
            </a:r>
          </a:p>
        </p:txBody>
      </p:sp>
      <p:pic>
        <p:nvPicPr>
          <p:cNvPr id="124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E883020C-1EFF-4D69-A010-FE778D5B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21236861-5FE5-431B-89FA-DB966A0F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7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77801" y="460886"/>
            <a:ext cx="7174003" cy="65538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 récapitulatif des  conseils</a:t>
            </a:r>
          </a:p>
        </p:txBody>
      </p:sp>
      <p:graphicFrame>
        <p:nvGraphicFramePr>
          <p:cNvPr id="104" name="Tableau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86212"/>
              </p:ext>
            </p:extLst>
          </p:nvPr>
        </p:nvGraphicFramePr>
        <p:xfrm>
          <a:off x="380426" y="3733151"/>
          <a:ext cx="6768751" cy="645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82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Date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Temps consacré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Temps restant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9922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677696"/>
              </p:ext>
            </p:extLst>
          </p:nvPr>
        </p:nvGraphicFramePr>
        <p:xfrm>
          <a:off x="393875" y="1274077"/>
          <a:ext cx="6768750" cy="204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99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Date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Temps consacré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Frenchy" panose="02000000000000000000" pitchFamily="2" charset="0"/>
                        </a:rPr>
                        <a:t>Temps restant</a:t>
                      </a:r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60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60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460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460">
                <a:tc>
                  <a:txBody>
                    <a:bodyPr/>
                    <a:lstStyle/>
                    <a:p>
                      <a:endParaRPr lang="fr-FR" sz="21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5887" r="20978" b="17582"/>
          <a:stretch/>
        </p:blipFill>
        <p:spPr bwMode="auto">
          <a:xfrm rot="21237337" flipH="1">
            <a:off x="397842" y="3136447"/>
            <a:ext cx="1720440" cy="6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ZoneTexte 107"/>
          <p:cNvSpPr txBox="1"/>
          <p:nvPr/>
        </p:nvSpPr>
        <p:spPr>
          <a:xfrm rot="21165340">
            <a:off x="484394" y="3185023"/>
            <a:ext cx="2202616" cy="416801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Les 24 heures</a:t>
            </a:r>
          </a:p>
        </p:txBody>
      </p:sp>
      <p:pic>
        <p:nvPicPr>
          <p:cNvPr id="135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5056" r="20092" b="21828"/>
          <a:stretch/>
        </p:blipFill>
        <p:spPr bwMode="auto">
          <a:xfrm rot="294763" flipH="1">
            <a:off x="5219629" y="2960123"/>
            <a:ext cx="2013102" cy="8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ZoneTexte 105"/>
          <p:cNvSpPr txBox="1"/>
          <p:nvPr/>
        </p:nvSpPr>
        <p:spPr>
          <a:xfrm rot="359488">
            <a:off x="5343849" y="3026001"/>
            <a:ext cx="2003127" cy="73643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b="1" dirty="0">
                <a:solidFill>
                  <a:schemeClr val="accent5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La pré-rentrée et lundi de Pentecôte</a:t>
            </a:r>
          </a:p>
        </p:txBody>
      </p:sp>
      <p:pic>
        <p:nvPicPr>
          <p:cNvPr id="92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064E7733-D409-4101-A1BF-37271267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21B220CD-BFD4-4D65-97D1-8CAC9418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4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77801" y="460886"/>
            <a:ext cx="7174003" cy="655380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Points à aborder lors des conseils</a:t>
            </a:r>
          </a:p>
        </p:txBody>
      </p:sp>
      <p:graphicFrame>
        <p:nvGraphicFramePr>
          <p:cNvPr id="104" name="Tableau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23509"/>
              </p:ext>
            </p:extLst>
          </p:nvPr>
        </p:nvGraphicFramePr>
        <p:xfrm>
          <a:off x="419158" y="1673246"/>
          <a:ext cx="6660032" cy="828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019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19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195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19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195"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019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96965" marR="96965" marT="51848" marB="51848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3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608" flipH="1">
            <a:off x="469288" y="763756"/>
            <a:ext cx="2585973" cy="128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ZoneTexte 107"/>
          <p:cNvSpPr txBox="1"/>
          <p:nvPr/>
        </p:nvSpPr>
        <p:spPr>
          <a:xfrm rot="21159542">
            <a:off x="1056328" y="1001123"/>
            <a:ext cx="1611982" cy="73643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demandes, idées, pbs</a:t>
            </a:r>
          </a:p>
        </p:txBody>
      </p:sp>
      <p:pic>
        <p:nvPicPr>
          <p:cNvPr id="135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7531" r="18719" b="20385"/>
          <a:stretch/>
        </p:blipFill>
        <p:spPr bwMode="auto">
          <a:xfrm rot="294763" flipH="1">
            <a:off x="4641191" y="1000627"/>
            <a:ext cx="1951248" cy="7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ZoneTexte 105"/>
          <p:cNvSpPr txBox="1"/>
          <p:nvPr/>
        </p:nvSpPr>
        <p:spPr>
          <a:xfrm rot="359488">
            <a:off x="4849070" y="1053672"/>
            <a:ext cx="1740203" cy="736439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réponses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apportées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94147" y="1618814"/>
            <a:ext cx="2736254" cy="482274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date : 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558E349-44CE-4821-B6A3-AAAABCAF6573}"/>
              </a:ext>
            </a:extLst>
          </p:cNvPr>
          <p:cNvSpPr txBox="1"/>
          <p:nvPr/>
        </p:nvSpPr>
        <p:spPr>
          <a:xfrm>
            <a:off x="395787" y="2991386"/>
            <a:ext cx="1366487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date : 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1C0F646-81F3-4B50-9C6A-F47E216E8545}"/>
              </a:ext>
            </a:extLst>
          </p:cNvPr>
          <p:cNvSpPr txBox="1"/>
          <p:nvPr/>
        </p:nvSpPr>
        <p:spPr>
          <a:xfrm>
            <a:off x="389718" y="4360355"/>
            <a:ext cx="1366487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date : 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A5CAD907-D9DF-4C42-800C-45D7A00F05D9}"/>
              </a:ext>
            </a:extLst>
          </p:cNvPr>
          <p:cNvSpPr txBox="1"/>
          <p:nvPr/>
        </p:nvSpPr>
        <p:spPr>
          <a:xfrm>
            <a:off x="384985" y="5755275"/>
            <a:ext cx="1366487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date : 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EFC3422F-A527-44A0-A57B-86D7F0AEBA03}"/>
              </a:ext>
            </a:extLst>
          </p:cNvPr>
          <p:cNvSpPr txBox="1"/>
          <p:nvPr/>
        </p:nvSpPr>
        <p:spPr>
          <a:xfrm>
            <a:off x="388589" y="7102891"/>
            <a:ext cx="1366487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date : 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9D6DA6C9-D7A4-49BD-891A-CE7F9D865149}"/>
              </a:ext>
            </a:extLst>
          </p:cNvPr>
          <p:cNvSpPr txBox="1"/>
          <p:nvPr/>
        </p:nvSpPr>
        <p:spPr>
          <a:xfrm>
            <a:off x="383856" y="8497811"/>
            <a:ext cx="1366487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date : 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-6032419" y="3761730"/>
            <a:ext cx="3928370" cy="281828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just"/>
            <a:r>
              <a:rPr lang="fr-FR" sz="12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A Gentle Touch" panose="02000603000000000000" pitchFamily="2" charset="0"/>
              </a:rPr>
              <a:t>A</a:t>
            </a:r>
            <a:endParaRPr lang="fr-FR" sz="1200" dirty="0">
              <a:solidFill>
                <a:schemeClr val="accent5"/>
              </a:solidFill>
              <a:latin typeface="Segoe Print" panose="02000600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23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D175D760-1A16-4AD9-8D34-D8C00AB5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7B5562FE-CDAE-43F8-8159-4B765BB2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2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126870" y="1134816"/>
            <a:ext cx="7154589" cy="283098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272" y="8096431"/>
            <a:ext cx="1017729" cy="2696089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50904" y="438159"/>
            <a:ext cx="7099457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 conseils  d’école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556545" y="1254493"/>
            <a:ext cx="630869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2052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556545" y="1686027"/>
            <a:ext cx="630869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154755" y="4074895"/>
            <a:ext cx="7154589" cy="2830980"/>
          </a:xfrm>
          <a:prstGeom prst="rect">
            <a:avLst/>
          </a:prstGeom>
        </p:spPr>
      </p:pic>
      <p:sp>
        <p:nvSpPr>
          <p:cNvPr id="119" name="Rectangle à coins arrondis 118"/>
          <p:cNvSpPr/>
          <p:nvPr/>
        </p:nvSpPr>
        <p:spPr>
          <a:xfrm>
            <a:off x="556545" y="4186565"/>
            <a:ext cx="630869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0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556545" y="4720885"/>
            <a:ext cx="630869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154719" y="7074205"/>
            <a:ext cx="7154589" cy="2830980"/>
          </a:xfrm>
          <a:prstGeom prst="rect">
            <a:avLst/>
          </a:prstGeom>
        </p:spPr>
      </p:pic>
      <p:sp>
        <p:nvSpPr>
          <p:cNvPr id="122" name="Rectangle à coins arrondis 121"/>
          <p:cNvSpPr/>
          <p:nvPr/>
        </p:nvSpPr>
        <p:spPr>
          <a:xfrm>
            <a:off x="556545" y="7167331"/>
            <a:ext cx="6308695" cy="297590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3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584394" y="7625416"/>
            <a:ext cx="630869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EB54BFA3-D4AB-46E6-82B4-866F45AC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9179C006-497E-487B-A978-AA2FB9065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2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362180" y="1122037"/>
            <a:ext cx="7125363" cy="283098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91478" y="475043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 autres  conseils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788399" y="1241714"/>
            <a:ext cx="628292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2052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788399" y="1673248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390065" y="4062116"/>
            <a:ext cx="7125363" cy="2830980"/>
          </a:xfrm>
          <a:prstGeom prst="rect">
            <a:avLst/>
          </a:prstGeom>
        </p:spPr>
      </p:pic>
      <p:sp>
        <p:nvSpPr>
          <p:cNvPr id="119" name="Rectangle à coins arrondis 118"/>
          <p:cNvSpPr/>
          <p:nvPr/>
        </p:nvSpPr>
        <p:spPr>
          <a:xfrm>
            <a:off x="788399" y="4173786"/>
            <a:ext cx="628292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0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788399" y="4708106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390029" y="7061426"/>
            <a:ext cx="7125363" cy="2830980"/>
          </a:xfrm>
          <a:prstGeom prst="rect">
            <a:avLst/>
          </a:prstGeom>
        </p:spPr>
      </p:pic>
      <p:sp>
        <p:nvSpPr>
          <p:cNvPr id="122" name="Rectangle à coins arrondis 121"/>
          <p:cNvSpPr/>
          <p:nvPr/>
        </p:nvSpPr>
        <p:spPr>
          <a:xfrm>
            <a:off x="799478" y="7182673"/>
            <a:ext cx="6282925" cy="2848183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3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816248" y="7612637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0D30FAB9-3E55-475F-88D4-6C7FEF91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27525A07-C9F3-4965-ABC5-2118BEC3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6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101909" y="1121739"/>
            <a:ext cx="7125363" cy="283098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91478" y="475043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 autres  conseils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528128" y="1241416"/>
            <a:ext cx="628292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2052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528128" y="1672950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129794" y="4061818"/>
            <a:ext cx="7125363" cy="2830980"/>
          </a:xfrm>
          <a:prstGeom prst="rect">
            <a:avLst/>
          </a:prstGeom>
        </p:spPr>
      </p:pic>
      <p:sp>
        <p:nvSpPr>
          <p:cNvPr id="119" name="Rectangle à coins arrondis 118"/>
          <p:cNvSpPr/>
          <p:nvPr/>
        </p:nvSpPr>
        <p:spPr>
          <a:xfrm>
            <a:off x="528128" y="4173488"/>
            <a:ext cx="628292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0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528128" y="4707808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129758" y="7061128"/>
            <a:ext cx="7125363" cy="2830980"/>
          </a:xfrm>
          <a:prstGeom prst="rect">
            <a:avLst/>
          </a:prstGeom>
        </p:spPr>
      </p:pic>
      <p:sp>
        <p:nvSpPr>
          <p:cNvPr id="122" name="Rectangle à coins arrondis 121"/>
          <p:cNvSpPr/>
          <p:nvPr/>
        </p:nvSpPr>
        <p:spPr>
          <a:xfrm>
            <a:off x="539207" y="7182375"/>
            <a:ext cx="6282925" cy="2848183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3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555977" y="7612339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5D442561-0696-4C4B-92EE-17D8F14D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27420DE2-6E89-4733-8998-6839287B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/>
          <p:cNvSpPr/>
          <p:nvPr/>
        </p:nvSpPr>
        <p:spPr>
          <a:xfrm>
            <a:off x="1838237" y="3185056"/>
            <a:ext cx="5357016" cy="2998597"/>
          </a:xfrm>
          <a:prstGeom prst="rect">
            <a:avLst/>
          </a:prstGeom>
          <a:ln w="38100">
            <a:solidFill>
              <a:srgbClr val="FF66FF"/>
            </a:solidFill>
            <a:prstDash val="sysDash"/>
          </a:ln>
        </p:spPr>
        <p:txBody>
          <a:bodyPr wrap="square" lIns="96222" tIns="48111" rIns="96222" bIns="48111">
            <a:spAutoFit/>
          </a:bodyPr>
          <a:lstStyle/>
          <a:p>
            <a:pPr lvl="0" algn="ctr"/>
            <a:endParaRPr lang="fr-FR" sz="1200" b="1" dirty="0">
              <a:solidFill>
                <a:prstClr val="black">
                  <a:lumMod val="65000"/>
                  <a:lumOff val="35000"/>
                </a:prstClr>
              </a:solidFill>
              <a:latin typeface="A Gentle Touch" panose="02000603000000000000" pitchFamily="2" charset="0"/>
              <a:ea typeface="A Gentle Touch" panose="02000603000000000000" pitchFamily="2" charset="0"/>
            </a:endParaRPr>
          </a:p>
          <a:p>
            <a:pPr lvl="0" algn="ctr"/>
            <a:r>
              <a:rPr lang="fr-FR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IEN </a:t>
            </a:r>
            <a:r>
              <a:rPr lang="fr-FR" sz="2100" b="1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:   </a:t>
            </a:r>
            <a:r>
              <a:rPr lang="fr-FR" sz="2100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Mme</a:t>
            </a:r>
          </a:p>
          <a:p>
            <a:pPr algn="ctr"/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ndelion in the spring" pitchFamily="2" charset="0"/>
                <a:ea typeface="A Gentle Touch" panose="02000603000000000000" pitchFamily="2" charset="0"/>
              </a:rPr>
              <a:t>tel </a:t>
            </a: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ndelion in the spring" pitchFamily="2" charset="0"/>
                <a:ea typeface="A Gentle Touch" panose="02000603000000000000" pitchFamily="2" charset="0"/>
              </a:rPr>
              <a:t>:  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ea typeface="A Gentle Touch" panose="02000603000000000000" pitchFamily="2" charset="0"/>
              </a:rPr>
              <a:t>04  90</a:t>
            </a:r>
          </a:p>
          <a:p>
            <a:pPr algn="ctr"/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ndelion in the spring" pitchFamily="2" charset="0"/>
                <a:ea typeface="A Gentle Touch" panose="02000603000000000000" pitchFamily="2" charset="0"/>
              </a:rPr>
              <a:t>Adresse  : 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andelion in the spring" pitchFamily="2" charset="0"/>
                <a:ea typeface="A Gentle Touch" panose="02000603000000000000" pitchFamily="2" charset="0"/>
              </a:rPr>
              <a:t>ovence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andelion in the spring" pitchFamily="2" charset="0"/>
              <a:ea typeface="A Gentle Touch" panose="02000603000000000000" pitchFamily="2" charset="0"/>
            </a:endParaRP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ndelion in the spring" pitchFamily="2" charset="0"/>
                <a:ea typeface="A Gentle Touch" panose="02000603000000000000" pitchFamily="2" charset="0"/>
              </a:rPr>
              <a:t>M</a:t>
            </a:r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ail : </a:t>
            </a:r>
            <a:r>
              <a:rPr lang="fr-FR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  <a:hlinkClick r:id="rId2"/>
              </a:rPr>
              <a:t>ce. -aix-marseille.fr</a:t>
            </a:r>
            <a:endParaRPr lang="fr-FR" sz="2400" dirty="0">
              <a:solidFill>
                <a:prstClr val="black">
                  <a:lumMod val="65000"/>
                  <a:lumOff val="35000"/>
                </a:prstClr>
              </a:solidFill>
              <a:latin typeface="dandelion in the spring" pitchFamily="2" charset="0"/>
              <a:ea typeface="A Gentle Touch" panose="02000603000000000000" pitchFamily="2" charset="0"/>
            </a:endParaRPr>
          </a:p>
          <a:p>
            <a:pPr algn="ctr"/>
            <a:r>
              <a:rPr lang="fr-FR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Horaires d’accueil :   </a:t>
            </a:r>
          </a:p>
          <a:p>
            <a:pPr algn="ctr"/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lundi au  vendredi ⇒ 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9h - 12h15 / 14h - 17h00</a:t>
            </a:r>
          </a:p>
          <a:p>
            <a:pPr algn="ctr"/>
            <a:r>
              <a:rPr lang="pt-BR" b="1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mercredi  ⇒ </a:t>
            </a: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  <a:latin typeface="dandelion in the spring" pitchFamily="2" charset="0"/>
                <a:ea typeface="A Gentle Touch" panose="02000603000000000000" pitchFamily="2" charset="0"/>
              </a:rPr>
              <a:t>9H00 -11h30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latin typeface="dandelion in the spring" pitchFamily="2" charset="0"/>
              <a:ea typeface="A Gentle Touch" panose="02000603000000000000" pitchFamily="2" charset="0"/>
            </a:endParaRPr>
          </a:p>
        </p:txBody>
      </p:sp>
      <p:pic>
        <p:nvPicPr>
          <p:cNvPr id="2052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68479" r="53238" b="17880"/>
          <a:stretch/>
        </p:blipFill>
        <p:spPr bwMode="auto">
          <a:xfrm>
            <a:off x="586367" y="1058140"/>
            <a:ext cx="1983481" cy="719760"/>
          </a:xfrm>
          <a:prstGeom prst="round2DiagRect">
            <a:avLst>
              <a:gd name="adj1" fmla="val 38237"/>
              <a:gd name="adj2" fmla="val 0"/>
            </a:avLst>
          </a:prstGeom>
          <a:ln w="285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77801" y="403342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Renseignements   administratifs</a:t>
            </a:r>
          </a:p>
        </p:txBody>
      </p:sp>
      <p:pic>
        <p:nvPicPr>
          <p:cNvPr id="1065" name="Picture 41" descr="C:\Users\TEMP.delphine-HP.000\Documents\CLIS\+image scrap\akizo_ws_banner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4" y="979671"/>
            <a:ext cx="652445" cy="12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ZoneTexte 85"/>
          <p:cNvSpPr txBox="1"/>
          <p:nvPr/>
        </p:nvSpPr>
        <p:spPr>
          <a:xfrm>
            <a:off x="1087685" y="1123022"/>
            <a:ext cx="1501104" cy="589996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L’école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1260432" y="1101975"/>
            <a:ext cx="6292132" cy="1697600"/>
          </a:xfrm>
          <a:prstGeom prst="rect">
            <a:avLst/>
          </a:prstGeom>
          <a:noFill/>
        </p:spPr>
        <p:txBody>
          <a:bodyPr wrap="square" lIns="96222" tIns="48111" rIns="96222" bIns="48111" rtlCol="0">
            <a:spAutoFit/>
          </a:bodyPr>
          <a:lstStyle/>
          <a:p>
            <a:pPr algn="ctr"/>
            <a:r>
              <a:rPr lang="fr-FR" sz="2100" dirty="0">
                <a:latin typeface="dandelion in the spring" pitchFamily="2" charset="0"/>
                <a:ea typeface="A Gentle Touch" panose="02000603000000000000" pitchFamily="2" charset="0"/>
              </a:rPr>
              <a:t>tel </a:t>
            </a:r>
            <a:r>
              <a:rPr lang="fr-FR" sz="1500" dirty="0">
                <a:latin typeface="dandelion in the spring" pitchFamily="2" charset="0"/>
                <a:ea typeface="A Gentle Touch" panose="02000603000000000000" pitchFamily="2" charset="0"/>
              </a:rPr>
              <a:t>: </a:t>
            </a:r>
            <a:r>
              <a:rPr lang="fr-FR" dirty="0"/>
              <a:t>04 90</a:t>
            </a:r>
          </a:p>
          <a:p>
            <a:pPr algn="ctr"/>
            <a:r>
              <a:rPr lang="fr-FR" sz="2100" dirty="0">
                <a:latin typeface="dandelion in the spring" pitchFamily="2" charset="0"/>
                <a:ea typeface="A Gentle Touch" panose="02000603000000000000" pitchFamily="2" charset="0"/>
              </a:rPr>
              <a:t> Adresse : </a:t>
            </a:r>
          </a:p>
          <a:p>
            <a:pPr algn="ctr"/>
            <a:r>
              <a:rPr lang="fr-FR" sz="1800" dirty="0">
                <a:latin typeface="dandelion in the spring" pitchFamily="2" charset="0"/>
                <a:ea typeface="A Gentle Touch" panose="02000603000000000000" pitchFamily="2" charset="0"/>
              </a:rPr>
              <a:t>RNE</a:t>
            </a:r>
            <a:r>
              <a:rPr lang="fr-FR" sz="1800" b="1" dirty="0">
                <a:latin typeface="dandelion in the spring" pitchFamily="2" charset="0"/>
                <a:ea typeface="A Gentle Touch" panose="02000603000000000000" pitchFamily="2" charset="0"/>
              </a:rPr>
              <a:t>        </a:t>
            </a:r>
            <a:r>
              <a:rPr lang="fr-FR" sz="1800" dirty="0">
                <a:latin typeface="dandelion in the spring" pitchFamily="2" charset="0"/>
                <a:ea typeface="A Gentle Touch" panose="02000603000000000000" pitchFamily="2" charset="0"/>
              </a:rPr>
              <a:t>Directeur : </a:t>
            </a:r>
            <a:r>
              <a:rPr lang="fr-FR" sz="1800" b="1" dirty="0">
                <a:latin typeface="dandelion in the spring" pitchFamily="2" charset="0"/>
                <a:ea typeface="A Gentle Touch" panose="02000603000000000000" pitchFamily="2" charset="0"/>
              </a:rPr>
              <a:t>M. </a:t>
            </a:r>
          </a:p>
          <a:p>
            <a:pPr>
              <a:spcBef>
                <a:spcPts val="631"/>
              </a:spcBef>
            </a:pPr>
            <a:r>
              <a:rPr lang="fr-FR" dirty="0">
                <a:latin typeface="dandelion in the spring" pitchFamily="2" charset="0"/>
                <a:ea typeface="A Gentle Touch" panose="02000603000000000000" pitchFamily="2" charset="0"/>
              </a:rPr>
              <a:t>Mail </a:t>
            </a:r>
            <a:r>
              <a:rPr lang="fr-FR" sz="2400" dirty="0">
                <a:latin typeface="dandelion in the spring" pitchFamily="2" charset="0"/>
                <a:ea typeface="A Gentle Touch" panose="02000603000000000000" pitchFamily="2" charset="0"/>
              </a:rPr>
              <a:t>: </a:t>
            </a:r>
            <a:r>
              <a:rPr lang="fr-FR" sz="2400" dirty="0">
                <a:latin typeface="dandelion in the spring" pitchFamily="2" charset="0"/>
                <a:ea typeface="A Gentle Touch" panose="02000603000000000000" pitchFamily="2" charset="0"/>
                <a:hlinkClick r:id="rId5"/>
              </a:rPr>
              <a:t>-marseille.fr</a:t>
            </a:r>
            <a:endParaRPr lang="fr-FR" sz="2400" dirty="0">
              <a:latin typeface="dandelion in the spring" pitchFamily="2" charset="0"/>
              <a:ea typeface="A Gentle Touch" panose="02000603000000000000" pitchFamily="2" charset="0"/>
            </a:endParaRPr>
          </a:p>
          <a:p>
            <a:pPr lvl="0"/>
            <a:endParaRPr lang="fr-FR" sz="1500" dirty="0">
              <a:latin typeface="dandelion in the spring" pitchFamily="2" charset="0"/>
              <a:ea typeface="A Gentle Touch" panose="02000603000000000000" pitchFamily="2" charset="0"/>
            </a:endParaRPr>
          </a:p>
        </p:txBody>
      </p:sp>
      <p:pic>
        <p:nvPicPr>
          <p:cNvPr id="109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68479" r="53238" b="17880"/>
          <a:stretch/>
        </p:blipFill>
        <p:spPr bwMode="auto">
          <a:xfrm>
            <a:off x="576900" y="2991588"/>
            <a:ext cx="1983481" cy="719760"/>
          </a:xfrm>
          <a:prstGeom prst="round2DiagRect">
            <a:avLst>
              <a:gd name="adj1" fmla="val 38237"/>
              <a:gd name="adj2" fmla="val 0"/>
            </a:avLst>
          </a:prstGeom>
          <a:ln w="285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ZoneTexte 109"/>
          <p:cNvSpPr txBox="1"/>
          <p:nvPr/>
        </p:nvSpPr>
        <p:spPr>
          <a:xfrm>
            <a:off x="818086" y="3056470"/>
            <a:ext cx="1742294" cy="589996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r"/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La ci</a:t>
            </a:r>
            <a:r>
              <a:rPr lang="fr-FR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 </a:t>
            </a:r>
            <a:r>
              <a:rPr lang="fr-FR" sz="32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rco</a:t>
            </a:r>
            <a:endParaRPr lang="fr-FR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nchy" panose="02000000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1064" name="Picture 40" descr="C:\Users\TEMP.delphine-HP.000\Documents\CLIS\+image scrap\akizo_ws_banner (6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7" y="2889309"/>
            <a:ext cx="741549" cy="12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" name="Tableau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41223"/>
              </p:ext>
            </p:extLst>
          </p:nvPr>
        </p:nvGraphicFramePr>
        <p:xfrm>
          <a:off x="468301" y="6918121"/>
          <a:ext cx="6736420" cy="258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71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Rôle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Nom</a:t>
                      </a: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Tel</a:t>
                      </a: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chitects Daughter" pitchFamily="2" charset="0"/>
                        </a:rPr>
                        <a:t>mail</a:t>
                      </a: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6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57"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IEN ASH</a:t>
                      </a: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57">
                <a:tc>
                  <a:txBody>
                    <a:bodyPr/>
                    <a:lstStyle/>
                    <a:p>
                      <a:pPr algn="r"/>
                      <a:r>
                        <a:rPr lang="fr-FR" sz="1400" b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CPC</a:t>
                      </a:r>
                      <a:r>
                        <a:rPr lang="fr-FR" sz="1400" b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 ASH</a:t>
                      </a:r>
                      <a:endParaRPr lang="fr-FR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66">
                <a:tc>
                  <a:txBody>
                    <a:bodyPr/>
                    <a:lstStyle/>
                    <a:p>
                      <a:pPr algn="r"/>
                      <a:r>
                        <a:rPr lang="fr-FR" sz="1400" b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Enseignant</a:t>
                      </a:r>
                      <a:r>
                        <a:rPr lang="fr-FR" sz="1400" b="0" baseline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 référent</a:t>
                      </a:r>
                      <a:endParaRPr lang="fr-FR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766">
                <a:tc>
                  <a:txBody>
                    <a:bodyPr/>
                    <a:lstStyle/>
                    <a:p>
                      <a:pPr algn="r"/>
                      <a:r>
                        <a:rPr lang="fr-FR" sz="1400" b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Psychologue scolaire</a:t>
                      </a:r>
                      <a:endParaRPr lang="fr-FR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fr-FR" sz="14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7">
                <a:tc>
                  <a:txBody>
                    <a:bodyPr/>
                    <a:lstStyle/>
                    <a:p>
                      <a:pPr algn="r"/>
                      <a:r>
                        <a:rPr lang="fr-FR" sz="1400" b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Médecin scolaire</a:t>
                      </a:r>
                      <a:endParaRPr lang="fr-FR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557">
                <a:tc>
                  <a:txBody>
                    <a:bodyPr/>
                    <a:lstStyle/>
                    <a:p>
                      <a:pPr algn="r"/>
                      <a:r>
                        <a:rPr lang="fr-FR" sz="1400" b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latin typeface="Throw My Hands Up in the Air" panose="02000506000000020004" pitchFamily="2" charset="0"/>
                        </a:rPr>
                        <a:t>ERIP</a:t>
                      </a:r>
                      <a:endParaRPr lang="fr-FR" sz="1400" b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latin typeface="Throw My Hands Up in the Air" panose="02000506000000020004" pitchFamily="2" charset="0"/>
                      </a:endParaRPr>
                    </a:p>
                  </a:txBody>
                  <a:tcPr marL="96965" marR="96965" marT="51848" marB="518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6965" marR="96965" marT="51848" marB="5184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79521"/>
                  </a:ext>
                </a:extLst>
              </a:tr>
            </a:tbl>
          </a:graphicData>
        </a:graphic>
      </p:graphicFrame>
      <p:pic>
        <p:nvPicPr>
          <p:cNvPr id="113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68479" r="53238" b="17880"/>
          <a:stretch/>
        </p:blipFill>
        <p:spPr bwMode="auto">
          <a:xfrm>
            <a:off x="497581" y="6558240"/>
            <a:ext cx="1983481" cy="719760"/>
          </a:xfrm>
          <a:prstGeom prst="round2DiagRect">
            <a:avLst>
              <a:gd name="adj1" fmla="val 38237"/>
              <a:gd name="adj2" fmla="val 0"/>
            </a:avLst>
          </a:prstGeom>
          <a:ln w="285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ZoneTexte 113"/>
          <p:cNvSpPr txBox="1"/>
          <p:nvPr/>
        </p:nvSpPr>
        <p:spPr>
          <a:xfrm>
            <a:off x="563969" y="6667413"/>
            <a:ext cx="1983481" cy="374552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pPr algn="r"/>
            <a:r>
              <a:rPr lang="fr-FR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nchy" panose="02000000000000000000" pitchFamily="2" charset="0"/>
                <a:ea typeface="A Gentle Touch" panose="02000603000000000000" pitchFamily="2" charset="0"/>
              </a:rPr>
              <a:t>LES partenaires</a:t>
            </a:r>
          </a:p>
        </p:txBody>
      </p:sp>
      <p:pic>
        <p:nvPicPr>
          <p:cNvPr id="1063" name="Picture 39" descr="C:\Users\TEMP.delphine-HP.000\Documents\CLIS\+image scrap\akizo_ws_banner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5" y="6502858"/>
            <a:ext cx="652445" cy="129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4E57292D-C7F1-4FFB-8C32-684C8449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6847DF50-26EF-4546-839C-FE244C69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381474" y="1099999"/>
            <a:ext cx="7125363" cy="2830980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191478" y="475043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Les  autres  conseils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807693" y="1219676"/>
            <a:ext cx="628292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2052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807693" y="1651210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409359" y="4040078"/>
            <a:ext cx="7125363" cy="2830980"/>
          </a:xfrm>
          <a:prstGeom prst="rect">
            <a:avLst/>
          </a:prstGeom>
        </p:spPr>
      </p:pic>
      <p:sp>
        <p:nvSpPr>
          <p:cNvPr id="119" name="Rectangle à coins arrondis 118"/>
          <p:cNvSpPr/>
          <p:nvPr/>
        </p:nvSpPr>
        <p:spPr>
          <a:xfrm>
            <a:off x="807693" y="4151748"/>
            <a:ext cx="6282925" cy="3077060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0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807693" y="4686068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/>
          <a:stretch/>
        </p:blipFill>
        <p:spPr>
          <a:xfrm>
            <a:off x="409323" y="7039388"/>
            <a:ext cx="7125363" cy="2830980"/>
          </a:xfrm>
          <a:prstGeom prst="rect">
            <a:avLst/>
          </a:prstGeom>
        </p:spPr>
      </p:pic>
      <p:sp>
        <p:nvSpPr>
          <p:cNvPr id="122" name="Rectangle à coins arrondis 121"/>
          <p:cNvSpPr/>
          <p:nvPr/>
        </p:nvSpPr>
        <p:spPr>
          <a:xfrm>
            <a:off x="818772" y="7160635"/>
            <a:ext cx="6282925" cy="2848183"/>
          </a:xfrm>
          <a:prstGeom prst="roundRect">
            <a:avLst>
              <a:gd name="adj" fmla="val 1116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22" tIns="48111" rIns="96222" bIns="48111" rtlCol="0" anchor="ctr"/>
          <a:lstStyle/>
          <a:p>
            <a:pPr algn="ctr"/>
            <a:endParaRPr lang="fr-FR" sz="1400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nnie Use Your Telescope" pitchFamily="2" charset="0"/>
              </a:rPr>
              <a:t>Date : …. /….. /…..  points abordés, décisions :</a:t>
            </a: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  <a:p>
            <a:pPr algn="ctr"/>
            <a:endParaRPr lang="fr-FR" dirty="0">
              <a:solidFill>
                <a:schemeClr val="accent1">
                  <a:lumMod val="50000"/>
                </a:schemeClr>
              </a:solidFill>
              <a:latin typeface="Annie Use Your Telescope" pitchFamily="2" charset="0"/>
            </a:endParaRPr>
          </a:p>
        </p:txBody>
      </p:sp>
      <p:pic>
        <p:nvPicPr>
          <p:cNvPr id="123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8479" r="53239" b="17881"/>
          <a:stretch/>
        </p:blipFill>
        <p:spPr bwMode="auto">
          <a:xfrm>
            <a:off x="835542" y="7590599"/>
            <a:ext cx="6282925" cy="2237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1A62E335-F6D8-4211-B464-7CA65201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C6D71025-B6CE-432B-8429-BB8536BD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 descr="C:\Users\TEMP.delphine-HP.000\Documents\CLIS\+image scrap\akizo_ws_ribbon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619714" y="3556399"/>
            <a:ext cx="388041" cy="71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77800" y="427500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 calendrier</a:t>
            </a:r>
          </a:p>
        </p:txBody>
      </p:sp>
      <p:pic>
        <p:nvPicPr>
          <p:cNvPr id="75" name="Picture 2" descr="Afficher l'image d'origine">
            <a:extLst>
              <a:ext uri="{FF2B5EF4-FFF2-40B4-BE49-F238E27FC236}">
                <a16:creationId xmlns:a16="http://schemas.microsoft.com/office/drawing/2014/main" id="{F9DA1166-7CAF-484B-9D76-460DD57EF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r="3699" b="13381"/>
          <a:stretch/>
        </p:blipFill>
        <p:spPr bwMode="auto">
          <a:xfrm>
            <a:off x="672786" y="986592"/>
            <a:ext cx="5687339" cy="592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B26F34-AAA1-483A-992B-FD608A9DF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3" y="7224150"/>
            <a:ext cx="2240979" cy="2801224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CC340D22-2FFC-475B-84E5-6A046E09E9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08" y="7224150"/>
            <a:ext cx="2240979" cy="280122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79CED6FA-3028-4E8C-B7E1-7A00D4C8E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00" y="7224150"/>
            <a:ext cx="2240979" cy="2801224"/>
          </a:xfrm>
          <a:prstGeom prst="rect">
            <a:avLst/>
          </a:prstGeom>
        </p:spPr>
      </p:pic>
      <p:pic>
        <p:nvPicPr>
          <p:cNvPr id="1065" name="Picture 41" descr="C:\Users\TEMP.delphine-HP.000\Documents\CLIS\+image scrap\akizo_ws_banner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2" y="6927343"/>
            <a:ext cx="307298" cy="6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/>
        </p:nvSpPr>
        <p:spPr>
          <a:xfrm>
            <a:off x="248769" y="7517097"/>
            <a:ext cx="7200900" cy="470714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Emploi du temps des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avs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 Gentle Touch" panose="02000603000000000000" pitchFamily="2" charset="0"/>
                <a:ea typeface="A Gentle Touch" panose="02000603000000000000" pitchFamily="2" charset="0"/>
              </a:rPr>
              <a:t>, date arrivées et départs</a:t>
            </a:r>
          </a:p>
        </p:txBody>
      </p:sp>
      <p:pic>
        <p:nvPicPr>
          <p:cNvPr id="76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C84D4915-C12E-4AA5-BFA7-E91AC7244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1829E351-08B8-4E17-9D9E-2F8FDCCD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77800" y="427500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 calendrier</a:t>
            </a:r>
          </a:p>
        </p:txBody>
      </p:sp>
      <p:pic>
        <p:nvPicPr>
          <p:cNvPr id="107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0" t="16932" r="20993" b="20192"/>
          <a:stretch/>
        </p:blipFill>
        <p:spPr bwMode="auto">
          <a:xfrm flipH="1">
            <a:off x="4150695" y="8486357"/>
            <a:ext cx="2934295" cy="134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15131" r="18832" b="17024"/>
          <a:stretch/>
        </p:blipFill>
        <p:spPr bwMode="auto">
          <a:xfrm flipH="1">
            <a:off x="541417" y="8250339"/>
            <a:ext cx="3020808" cy="14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Ellipse 77"/>
          <p:cNvSpPr/>
          <p:nvPr/>
        </p:nvSpPr>
        <p:spPr>
          <a:xfrm>
            <a:off x="730844" y="8683396"/>
            <a:ext cx="504056" cy="4973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4225852" y="8933274"/>
            <a:ext cx="504056" cy="4973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469412-EB94-4D32-95BF-4C11D4BDE9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20586" r="50048" b="11421"/>
          <a:stretch/>
        </p:blipFill>
        <p:spPr>
          <a:xfrm>
            <a:off x="348022" y="939826"/>
            <a:ext cx="6794674" cy="6899347"/>
          </a:xfrm>
          <a:prstGeom prst="rect">
            <a:avLst/>
          </a:prstGeom>
        </p:spPr>
      </p:pic>
      <p:pic>
        <p:nvPicPr>
          <p:cNvPr id="77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781D2504-41C4-4BC3-89F5-4294D909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EDCE37F2-8F2C-496F-93FC-F6D60998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9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177800" y="427500"/>
            <a:ext cx="7174003" cy="639991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pPr algn="ctr"/>
            <a:r>
              <a:rPr lang="fr-F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Le calendrier</a:t>
            </a:r>
          </a:p>
        </p:txBody>
      </p:sp>
      <p:pic>
        <p:nvPicPr>
          <p:cNvPr id="1079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14066" r="17853" b="16599"/>
          <a:stretch/>
        </p:blipFill>
        <p:spPr bwMode="auto">
          <a:xfrm flipH="1">
            <a:off x="3975823" y="8125094"/>
            <a:ext cx="3134523" cy="14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5" descr="C:\Users\TEMP.delphine-HP.000\Documents\CLIS\+image scrap\e6-Adeliine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18708" r="20630" b="20078"/>
          <a:stretch/>
        </p:blipFill>
        <p:spPr bwMode="auto">
          <a:xfrm flipH="1">
            <a:off x="605857" y="8633175"/>
            <a:ext cx="3042321" cy="130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732951" y="8992503"/>
            <a:ext cx="504056" cy="4973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4186002" y="8633175"/>
            <a:ext cx="504056" cy="4973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43E831B5-3A0F-4A41-8207-96C4FFBB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4" t="20789" r="2572" b="10207"/>
          <a:stretch/>
        </p:blipFill>
        <p:spPr>
          <a:xfrm>
            <a:off x="345942" y="986593"/>
            <a:ext cx="6764404" cy="7005365"/>
          </a:xfrm>
          <a:prstGeom prst="rect">
            <a:avLst/>
          </a:prstGeom>
        </p:spPr>
      </p:pic>
      <p:pic>
        <p:nvPicPr>
          <p:cNvPr id="79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4465C81A-F55A-4A62-8AAB-0A2F2CD9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07C9FBD8-1844-45F9-908B-F42B5B9A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1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 76">
            <a:extLst>
              <a:ext uri="{FF2B5EF4-FFF2-40B4-BE49-F238E27FC236}">
                <a16:creationId xmlns:a16="http://schemas.microsoft.com/office/drawing/2014/main" id="{D9C95A86-6A18-4643-8C4F-6AE78FE9F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5" y="979447"/>
            <a:ext cx="1534767" cy="1023178"/>
          </a:xfrm>
          <a:prstGeom prst="rect">
            <a:avLst/>
          </a:prstGeom>
        </p:spPr>
      </p:pic>
      <p:graphicFrame>
        <p:nvGraphicFramePr>
          <p:cNvPr id="74" name="Tableau 73">
            <a:extLst>
              <a:ext uri="{FF2B5EF4-FFF2-40B4-BE49-F238E27FC236}">
                <a16:creationId xmlns:a16="http://schemas.microsoft.com/office/drawing/2014/main" id="{6528A4EA-8DD2-47A9-A0D4-68D684F44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15030"/>
              </p:ext>
            </p:extLst>
          </p:nvPr>
        </p:nvGraphicFramePr>
        <p:xfrm>
          <a:off x="2750630" y="8180667"/>
          <a:ext cx="2175526" cy="145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42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19  </a:t>
                      </a:r>
                      <a:r>
                        <a:rPr lang="fr-FR" sz="900" dirty="0" err="1">
                          <a:solidFill>
                            <a:schemeClr val="accent1"/>
                          </a:solidFill>
                        </a:rPr>
                        <a:t>oct</a:t>
                      </a:r>
                      <a:endParaRPr lang="fr-FR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</a:tbl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862575" y="393515"/>
            <a:ext cx="8577085" cy="1086267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Organisation de l’année,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dates importantes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rot="347398" flipH="1">
            <a:off x="6978046" y="455179"/>
            <a:ext cx="354126" cy="1289827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1016838" y="1147369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Période 1</a:t>
            </a:r>
          </a:p>
        </p:txBody>
      </p:sp>
      <p:graphicFrame>
        <p:nvGraphicFramePr>
          <p:cNvPr id="103" name="Tableau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45166"/>
              </p:ext>
            </p:extLst>
          </p:nvPr>
        </p:nvGraphicFramePr>
        <p:xfrm>
          <a:off x="465819" y="2024172"/>
          <a:ext cx="2175526" cy="29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36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04 sept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07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14855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4" name="Tableau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55435"/>
              </p:ext>
            </p:extLst>
          </p:nvPr>
        </p:nvGraphicFramePr>
        <p:xfrm>
          <a:off x="2738938" y="2016763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37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11 sept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27533"/>
              </p:ext>
            </p:extLst>
          </p:nvPr>
        </p:nvGraphicFramePr>
        <p:xfrm>
          <a:off x="5033328" y="2011681"/>
          <a:ext cx="2176589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589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38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18 sept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19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6" name="Tableau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18845"/>
              </p:ext>
            </p:extLst>
          </p:nvPr>
        </p:nvGraphicFramePr>
        <p:xfrm>
          <a:off x="465819" y="5123566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39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25 sept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26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27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28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29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7" name="Tableau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95856"/>
              </p:ext>
            </p:extLst>
          </p:nvPr>
        </p:nvGraphicFramePr>
        <p:xfrm>
          <a:off x="2742386" y="5123566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40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02 </a:t>
                      </a:r>
                      <a:r>
                        <a:rPr lang="fr-FR" sz="900" dirty="0" err="1">
                          <a:solidFill>
                            <a:schemeClr val="accent1"/>
                          </a:solidFill>
                        </a:rPr>
                        <a:t>oct</a:t>
                      </a:r>
                      <a:endParaRPr lang="fr-FR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03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04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 rot="20884717">
            <a:off x="2826542" y="904303"/>
            <a:ext cx="268618" cy="945169"/>
          </a:xfrm>
          <a:prstGeom prst="rect">
            <a:avLst/>
          </a:prstGeom>
        </p:spPr>
      </p:pic>
      <p:graphicFrame>
        <p:nvGraphicFramePr>
          <p:cNvPr id="109" name="Tableau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74684"/>
              </p:ext>
            </p:extLst>
          </p:nvPr>
        </p:nvGraphicFramePr>
        <p:xfrm>
          <a:off x="5022791" y="5121962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41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09  </a:t>
                      </a:r>
                      <a:r>
                        <a:rPr lang="fr-FR" sz="900" dirty="0" err="1">
                          <a:solidFill>
                            <a:schemeClr val="accent1"/>
                          </a:solidFill>
                        </a:rPr>
                        <a:t>oct</a:t>
                      </a:r>
                      <a:endParaRPr lang="fr-FR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10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11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Jeudi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Vendredi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10" name="Tableau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79132"/>
              </p:ext>
            </p:extLst>
          </p:nvPr>
        </p:nvGraphicFramePr>
        <p:xfrm>
          <a:off x="465819" y="8180666"/>
          <a:ext cx="2175526" cy="196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Semaine 42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lundi 16  </a:t>
                      </a:r>
                      <a:r>
                        <a:rPr lang="fr-FR" sz="900" dirty="0" err="1">
                          <a:solidFill>
                            <a:schemeClr val="accent1"/>
                          </a:solidFill>
                        </a:rPr>
                        <a:t>oct</a:t>
                      </a:r>
                      <a:endParaRPr lang="fr-FR" sz="9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mardi 17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Mercredi 18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953" y="8066005"/>
            <a:ext cx="2193608" cy="204577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5" y="2401759"/>
            <a:ext cx="740691" cy="740691"/>
          </a:xfrm>
          <a:prstGeom prst="rect">
            <a:avLst/>
          </a:prstGeom>
        </p:spPr>
      </p:pic>
      <p:pic>
        <p:nvPicPr>
          <p:cNvPr id="75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9CFD9657-5BE4-42B6-8AEB-EB2CF087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CB95C705-565E-434F-BDDB-6C675210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1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:a16="http://schemas.microsoft.com/office/drawing/2014/main" id="{33115263-4E91-4625-BE7D-9F4BD73CE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3" y="941214"/>
            <a:ext cx="1534767" cy="102317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62575" y="393515"/>
            <a:ext cx="8577085" cy="1086267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Organisation de l’année,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dates importantes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rot="347398" flipH="1">
            <a:off x="6978046" y="455179"/>
            <a:ext cx="354126" cy="1289827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1005879" y="1135252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rgbClr val="ED1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Période 2</a:t>
            </a:r>
          </a:p>
        </p:txBody>
      </p:sp>
      <p:graphicFrame>
        <p:nvGraphicFramePr>
          <p:cNvPr id="103" name="Tableau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57530"/>
              </p:ext>
            </p:extLst>
          </p:nvPr>
        </p:nvGraphicFramePr>
        <p:xfrm>
          <a:off x="395387" y="2036237"/>
          <a:ext cx="2175526" cy="29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D1FED"/>
                          </a:solidFill>
                        </a:rPr>
                        <a:t>Semaine 45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06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nov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07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09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14855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10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4" name="Tableau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34398"/>
              </p:ext>
            </p:extLst>
          </p:nvPr>
        </p:nvGraphicFramePr>
        <p:xfrm>
          <a:off x="2689442" y="2033554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D1FED"/>
                          </a:solidFill>
                        </a:rPr>
                        <a:t>Semaine 46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13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nov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16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17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48512"/>
              </p:ext>
            </p:extLst>
          </p:nvPr>
        </p:nvGraphicFramePr>
        <p:xfrm>
          <a:off x="4987001" y="2033554"/>
          <a:ext cx="2176589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589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D1FED"/>
                          </a:solidFill>
                        </a:rPr>
                        <a:t>Semaine 47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20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nov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24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6" name="Tableau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07049"/>
              </p:ext>
            </p:extLst>
          </p:nvPr>
        </p:nvGraphicFramePr>
        <p:xfrm>
          <a:off x="392232" y="5150627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D1FED"/>
                          </a:solidFill>
                        </a:rPr>
                        <a:t>Semaine 48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27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nov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28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29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30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01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déc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7" name="Tableau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347815"/>
              </p:ext>
            </p:extLst>
          </p:nvPr>
        </p:nvGraphicFramePr>
        <p:xfrm>
          <a:off x="2696835" y="5152023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D1FED"/>
                          </a:solidFill>
                        </a:rPr>
                        <a:t>Semaine 49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04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déc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07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 rot="20884717">
            <a:off x="2826542" y="904303"/>
            <a:ext cx="268618" cy="945169"/>
          </a:xfrm>
          <a:prstGeom prst="rect">
            <a:avLst/>
          </a:prstGeom>
        </p:spPr>
      </p:pic>
      <p:graphicFrame>
        <p:nvGraphicFramePr>
          <p:cNvPr id="109" name="Tableau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75464"/>
              </p:ext>
            </p:extLst>
          </p:nvPr>
        </p:nvGraphicFramePr>
        <p:xfrm>
          <a:off x="4968288" y="5128190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D1FED"/>
                          </a:solidFill>
                        </a:rPr>
                        <a:t>Semaine 50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11 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déc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82" name="Imag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69" y="8018948"/>
            <a:ext cx="2837993" cy="2145153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63" y="8202770"/>
            <a:ext cx="2546627" cy="17221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82994" y="8423349"/>
            <a:ext cx="19356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…………………………………..…………………………………...........................................................................................…………….</a:t>
            </a:r>
          </a:p>
        </p:txBody>
      </p:sp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BA3A2BF2-0358-4AF8-B571-78FBFA113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1582"/>
              </p:ext>
            </p:extLst>
          </p:nvPr>
        </p:nvGraphicFramePr>
        <p:xfrm>
          <a:off x="2696835" y="8204689"/>
          <a:ext cx="2175526" cy="145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F32EF"/>
                          </a:solidFill>
                        </a:rPr>
                        <a:t>Semaine 51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jeudi 21 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déc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vendredi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</a:tbl>
          </a:graphicData>
        </a:graphic>
      </p:graphicFrame>
      <p:graphicFrame>
        <p:nvGraphicFramePr>
          <p:cNvPr id="81" name="Tableau 80">
            <a:extLst>
              <a:ext uri="{FF2B5EF4-FFF2-40B4-BE49-F238E27FC236}">
                <a16:creationId xmlns:a16="http://schemas.microsoft.com/office/drawing/2014/main" id="{94E34B10-D8F8-4D74-A6AD-7DDCE13F2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70712"/>
              </p:ext>
            </p:extLst>
          </p:nvPr>
        </p:nvGraphicFramePr>
        <p:xfrm>
          <a:off x="392232" y="8202770"/>
          <a:ext cx="2175526" cy="196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EF32EF"/>
                          </a:solidFill>
                        </a:rPr>
                        <a:t>Semaine 51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lundi 18  </a:t>
                      </a:r>
                      <a:r>
                        <a:rPr lang="fr-FR" sz="900" dirty="0" err="1">
                          <a:solidFill>
                            <a:srgbClr val="FF66FF"/>
                          </a:solidFill>
                        </a:rPr>
                        <a:t>déc</a:t>
                      </a:r>
                      <a:endParaRPr lang="fr-FR" sz="900" dirty="0"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mardi 19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FF66FF"/>
                          </a:solidFill>
                        </a:rPr>
                        <a:t>Mercredi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</a:tbl>
          </a:graphicData>
        </a:graphic>
      </p:graphicFrame>
      <p:pic>
        <p:nvPicPr>
          <p:cNvPr id="84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711E08B9-5EEA-4009-91AF-BD770459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1E8F394C-F747-47B6-A30A-2873498F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1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6">
            <a:extLst>
              <a:ext uri="{FF2B5EF4-FFF2-40B4-BE49-F238E27FC236}">
                <a16:creationId xmlns:a16="http://schemas.microsoft.com/office/drawing/2014/main" id="{CEB0E422-5D64-4DE0-96E0-9CE542781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" y="978638"/>
            <a:ext cx="1534767" cy="102317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62575" y="393515"/>
            <a:ext cx="8577085" cy="1086267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Organisation de l’année,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dates importantes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rot="347398" flipH="1">
            <a:off x="6978046" y="455179"/>
            <a:ext cx="354126" cy="1289827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1008679" y="1172517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rgbClr val="91A5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Période 3</a:t>
            </a:r>
          </a:p>
        </p:txBody>
      </p:sp>
      <p:graphicFrame>
        <p:nvGraphicFramePr>
          <p:cNvPr id="103" name="Tableau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21814"/>
              </p:ext>
            </p:extLst>
          </p:nvPr>
        </p:nvGraphicFramePr>
        <p:xfrm>
          <a:off x="438753" y="1987832"/>
          <a:ext cx="2175526" cy="29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08 jan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09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10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11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14855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4" name="Tableau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11205"/>
              </p:ext>
            </p:extLst>
          </p:nvPr>
        </p:nvGraphicFramePr>
        <p:xfrm>
          <a:off x="2743149" y="1985895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15 jan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16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17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18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19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891071"/>
              </p:ext>
            </p:extLst>
          </p:nvPr>
        </p:nvGraphicFramePr>
        <p:xfrm>
          <a:off x="5051255" y="1984560"/>
          <a:ext cx="2176589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589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22 jan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24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25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26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6" name="Tableau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2002"/>
              </p:ext>
            </p:extLst>
          </p:nvPr>
        </p:nvGraphicFramePr>
        <p:xfrm>
          <a:off x="443971" y="5081754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29 jan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30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31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01 </a:t>
                      </a:r>
                      <a:r>
                        <a:rPr lang="fr-FR" sz="900" baseline="0" dirty="0" err="1">
                          <a:solidFill>
                            <a:srgbClr val="91A51B"/>
                          </a:solidFill>
                        </a:rPr>
                        <a:t>fév</a:t>
                      </a:r>
                      <a:endParaRPr lang="fr-FR" sz="900" dirty="0">
                        <a:solidFill>
                          <a:srgbClr val="91A51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02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7" name="Tableau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09945"/>
              </p:ext>
            </p:extLst>
          </p:nvPr>
        </p:nvGraphicFramePr>
        <p:xfrm>
          <a:off x="2743149" y="5081754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05 </a:t>
                      </a:r>
                      <a:r>
                        <a:rPr lang="fr-FR" sz="900" dirty="0" err="1">
                          <a:solidFill>
                            <a:srgbClr val="91A51B"/>
                          </a:solidFill>
                        </a:rPr>
                        <a:t>fév</a:t>
                      </a:r>
                      <a:endParaRPr lang="fr-FR" sz="900" dirty="0">
                        <a:solidFill>
                          <a:srgbClr val="91A51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07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09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 rot="20884717">
            <a:off x="2826542" y="904303"/>
            <a:ext cx="268618" cy="9451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80" y="8042581"/>
            <a:ext cx="2592338" cy="2022717"/>
          </a:xfrm>
          <a:prstGeom prst="rect">
            <a:avLst/>
          </a:prstGeom>
        </p:spPr>
      </p:pic>
      <p:pic>
        <p:nvPicPr>
          <p:cNvPr id="89" name="Picture 4" descr="C:\Users\TEMP.delphine-HP.000\Documents\CLIS\+image scrap\p8-Carole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6" t="68479" r="53238" b="17880"/>
          <a:stretch/>
        </p:blipFill>
        <p:spPr bwMode="auto">
          <a:xfrm>
            <a:off x="5051254" y="8243495"/>
            <a:ext cx="2121634" cy="1640883"/>
          </a:xfrm>
          <a:prstGeom prst="round2DiagRect">
            <a:avLst>
              <a:gd name="adj1" fmla="val 0"/>
              <a:gd name="adj2" fmla="val 0"/>
            </a:avLst>
          </a:prstGeom>
          <a:ln w="28575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id="{DB2C33E9-E8DB-4D37-83EE-3B22ACAD8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24459"/>
              </p:ext>
            </p:extLst>
          </p:nvPr>
        </p:nvGraphicFramePr>
        <p:xfrm>
          <a:off x="5051785" y="5081754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12 </a:t>
                      </a:r>
                      <a:r>
                        <a:rPr lang="fr-FR" sz="900" dirty="0" err="1">
                          <a:solidFill>
                            <a:srgbClr val="91A51B"/>
                          </a:solidFill>
                        </a:rPr>
                        <a:t>fév</a:t>
                      </a:r>
                      <a:endParaRPr lang="fr-FR" sz="900" dirty="0">
                        <a:solidFill>
                          <a:srgbClr val="91A51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16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83" name="Tableau 82">
            <a:extLst>
              <a:ext uri="{FF2B5EF4-FFF2-40B4-BE49-F238E27FC236}">
                <a16:creationId xmlns:a16="http://schemas.microsoft.com/office/drawing/2014/main" id="{F3843557-6DC6-46F1-B587-A02A0408E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23906"/>
              </p:ext>
            </p:extLst>
          </p:nvPr>
        </p:nvGraphicFramePr>
        <p:xfrm>
          <a:off x="2732953" y="8155695"/>
          <a:ext cx="2175526" cy="145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jeudi 22  </a:t>
                      </a:r>
                      <a:r>
                        <a:rPr lang="fr-FR" sz="900" dirty="0" err="1">
                          <a:solidFill>
                            <a:srgbClr val="91A51B"/>
                          </a:solidFill>
                        </a:rPr>
                        <a:t>fév</a:t>
                      </a:r>
                      <a:endParaRPr lang="fr-FR" sz="900" dirty="0">
                        <a:solidFill>
                          <a:srgbClr val="91A51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vendredi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</a:tbl>
          </a:graphicData>
        </a:graphic>
      </p:graphicFrame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66519895-D23C-45F4-BD7E-F9E758C49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60318"/>
              </p:ext>
            </p:extLst>
          </p:nvPr>
        </p:nvGraphicFramePr>
        <p:xfrm>
          <a:off x="428350" y="8153776"/>
          <a:ext cx="2175526" cy="196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91A51B"/>
                          </a:solidFill>
                        </a:rPr>
                        <a:t>Semaine 08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lundi 19  </a:t>
                      </a:r>
                      <a:r>
                        <a:rPr lang="fr-FR" sz="900" dirty="0" err="1">
                          <a:solidFill>
                            <a:srgbClr val="91A51B"/>
                          </a:solidFill>
                        </a:rPr>
                        <a:t>fév</a:t>
                      </a:r>
                      <a:endParaRPr lang="fr-FR" sz="900" dirty="0">
                        <a:solidFill>
                          <a:srgbClr val="91A51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mardi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rgbClr val="91A51B"/>
                          </a:solidFill>
                        </a:rPr>
                        <a:t>Mercredi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</a:tbl>
          </a:graphicData>
        </a:graphic>
      </p:graphicFrame>
      <p:pic>
        <p:nvPicPr>
          <p:cNvPr id="80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9C4F144D-9B5E-4A2F-9F98-BEF90A03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963442AB-298C-4A1F-9A87-7E57256D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 109">
            <a:extLst>
              <a:ext uri="{FF2B5EF4-FFF2-40B4-BE49-F238E27FC236}">
                <a16:creationId xmlns:a16="http://schemas.microsoft.com/office/drawing/2014/main" id="{38EA9C95-4266-4F7A-B8B7-F55E969FC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3" y="1031801"/>
            <a:ext cx="1534767" cy="1023178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62575" y="393515"/>
            <a:ext cx="8577085" cy="1086267"/>
          </a:xfrm>
          <a:prstGeom prst="rect">
            <a:avLst/>
          </a:prstGeom>
          <a:noFill/>
        </p:spPr>
        <p:txBody>
          <a:bodyPr wrap="square" lIns="100401" tIns="50201" rIns="100401" bIns="50201" rtlCol="0">
            <a:spAutoFit/>
          </a:bodyPr>
          <a:lstStyle/>
          <a:p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Organisation de l’année, </a:t>
            </a:r>
          </a:p>
          <a:p>
            <a:pPr algn="ctr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plexmentary Comic NC" panose="03050504000000020004" pitchFamily="66" charset="0"/>
              </a:rPr>
              <a:t>dates importantes</a:t>
            </a:r>
          </a:p>
        </p:txBody>
      </p:sp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07" b="90370" l="370" r="22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13" r="77698" b="9629"/>
          <a:stretch/>
        </p:blipFill>
        <p:spPr>
          <a:xfrm rot="347398" flipH="1">
            <a:off x="6978046" y="455179"/>
            <a:ext cx="354126" cy="1289827"/>
          </a:xfrm>
          <a:prstGeom prst="rect">
            <a:avLst/>
          </a:prstGeom>
        </p:spPr>
      </p:pic>
      <p:sp>
        <p:nvSpPr>
          <p:cNvPr id="86" name="ZoneTexte 85"/>
          <p:cNvSpPr txBox="1"/>
          <p:nvPr/>
        </p:nvSpPr>
        <p:spPr>
          <a:xfrm>
            <a:off x="987281" y="1235437"/>
            <a:ext cx="1501104" cy="483269"/>
          </a:xfrm>
          <a:prstGeom prst="rect">
            <a:avLst/>
          </a:prstGeom>
          <a:noFill/>
        </p:spPr>
        <p:txBody>
          <a:bodyPr wrap="square" lIns="96610" tIns="48305" rIns="96610" bIns="48305" rtlCol="0">
            <a:spAutoFit/>
          </a:bodyPr>
          <a:lstStyle/>
          <a:p>
            <a:r>
              <a:rPr lang="fr-FR" sz="25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Période 4</a:t>
            </a:r>
          </a:p>
        </p:txBody>
      </p:sp>
      <p:graphicFrame>
        <p:nvGraphicFramePr>
          <p:cNvPr id="103" name="Tableau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99515"/>
              </p:ext>
            </p:extLst>
          </p:nvPr>
        </p:nvGraphicFramePr>
        <p:xfrm>
          <a:off x="2704328" y="2037826"/>
          <a:ext cx="2175526" cy="298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Semaine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lundi 19 mars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Mercredi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Jeudi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14855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Vendredi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5" name="Tableau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708187"/>
              </p:ext>
            </p:extLst>
          </p:nvPr>
        </p:nvGraphicFramePr>
        <p:xfrm>
          <a:off x="5006173" y="2033554"/>
          <a:ext cx="2176589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589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Semaine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lundi 26 mars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mardi 27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Mercredi 28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Jeudi 29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Vendredi 30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6" name="Tableau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447948"/>
              </p:ext>
            </p:extLst>
          </p:nvPr>
        </p:nvGraphicFramePr>
        <p:xfrm>
          <a:off x="407394" y="2039077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Semaine 11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lundi 12 mars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Mercredi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Jeudi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Vendredi 16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107" name="Tableau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45981"/>
              </p:ext>
            </p:extLst>
          </p:nvPr>
        </p:nvGraphicFramePr>
        <p:xfrm>
          <a:off x="407394" y="5140761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Semaine 14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/>
                          </a:solidFill>
                        </a:rPr>
                        <a:t>lundi 02 avril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mardi 03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Mercredi 04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Jeudi 05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Vendredi 06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108" name="Image 10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63" b="89778" l="74963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92" t="9586" r="2758" b="9637"/>
          <a:stretch/>
        </p:blipFill>
        <p:spPr>
          <a:xfrm rot="20884717">
            <a:off x="2826542" y="904303"/>
            <a:ext cx="268618" cy="945169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25329" b="25124"/>
          <a:stretch/>
        </p:blipFill>
        <p:spPr>
          <a:xfrm>
            <a:off x="1342678" y="8420289"/>
            <a:ext cx="5099869" cy="14688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7610" y="6364212"/>
            <a:ext cx="1882829" cy="5561439"/>
          </a:xfrm>
          <a:prstGeom prst="rect">
            <a:avLst/>
          </a:prstGeom>
        </p:spPr>
      </p:pic>
      <p:graphicFrame>
        <p:nvGraphicFramePr>
          <p:cNvPr id="80" name="Tableau 79">
            <a:extLst>
              <a:ext uri="{FF2B5EF4-FFF2-40B4-BE49-F238E27FC236}">
                <a16:creationId xmlns:a16="http://schemas.microsoft.com/office/drawing/2014/main" id="{BC997AB7-B0F2-463E-9A34-89FA689F3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82043"/>
              </p:ext>
            </p:extLst>
          </p:nvPr>
        </p:nvGraphicFramePr>
        <p:xfrm>
          <a:off x="2717445" y="5140761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Semaine 15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lundi 09 avril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mardi 10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Mercredi 11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Jeudi 12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Vendredi 13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graphicFrame>
        <p:nvGraphicFramePr>
          <p:cNvPr id="81" name="Tableau 80">
            <a:extLst>
              <a:ext uri="{FF2B5EF4-FFF2-40B4-BE49-F238E27FC236}">
                <a16:creationId xmlns:a16="http://schemas.microsoft.com/office/drawing/2014/main" id="{CE63788C-02C3-4450-A29A-49E5E6BA5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67276"/>
              </p:ext>
            </p:extLst>
          </p:nvPr>
        </p:nvGraphicFramePr>
        <p:xfrm>
          <a:off x="5007235" y="5140761"/>
          <a:ext cx="2175526" cy="2974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526">
                  <a:extLst>
                    <a:ext uri="{9D8B030D-6E8A-4147-A177-3AD203B41FA5}">
                      <a16:colId xmlns:a16="http://schemas.microsoft.com/office/drawing/2014/main" val="1641330833"/>
                    </a:ext>
                  </a:extLst>
                </a:gridCol>
              </a:tblGrid>
              <a:tr h="506569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Semaine 16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7125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lundi 19 avril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58281"/>
                  </a:ext>
                </a:extLst>
              </a:tr>
              <a:tr h="474096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mardi 20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3871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Mercredi 21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93209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Jeudi 22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99197"/>
                  </a:ext>
                </a:extLst>
              </a:tr>
              <a:tr h="506569">
                <a:tc>
                  <a:txBody>
                    <a:bodyPr/>
                    <a:lstStyle/>
                    <a:p>
                      <a:r>
                        <a:rPr lang="fr-FR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Vendredi 23</a:t>
                      </a:r>
                    </a:p>
                  </a:txBody>
                  <a:tcPr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7434"/>
                  </a:ext>
                </a:extLst>
              </a:tr>
            </a:tbl>
          </a:graphicData>
        </a:graphic>
      </p:graphicFrame>
      <p:pic>
        <p:nvPicPr>
          <p:cNvPr id="78" name="Picture 48" descr="C:\Users\TEMP.delphine-HP.000\Documents\CLIS\+image scrap\akizo_ws_scallop (3).png">
            <a:extLst>
              <a:ext uri="{FF2B5EF4-FFF2-40B4-BE49-F238E27FC236}">
                <a16:creationId xmlns:a16="http://schemas.microsoft.com/office/drawing/2014/main" id="{81C34649-A3ED-4907-8AFA-C74882FD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7151" y="9939228"/>
            <a:ext cx="7630801" cy="7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9" descr="C:\Users\TEMP.delphine-HP.000\Documents\CLIS\+image scrap\akizo_ws_scallop (4).png">
            <a:extLst>
              <a:ext uri="{FF2B5EF4-FFF2-40B4-BE49-F238E27FC236}">
                <a16:creationId xmlns:a16="http://schemas.microsoft.com/office/drawing/2014/main" id="{1908D0DF-1683-48A4-A333-3D5F65AD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811"/>
            <a:ext cx="7630801" cy="5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965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11446</TotalTime>
  <Words>867</Words>
  <Application>Microsoft Office PowerPoint</Application>
  <PresentationFormat>Personnalisé</PresentationFormat>
  <Paragraphs>405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 Gentle Touch</vt:lpstr>
      <vt:lpstr>Annie Use Your Telescope</vt:lpstr>
      <vt:lpstr>Architects Daughter</vt:lpstr>
      <vt:lpstr>Arial</vt:lpstr>
      <vt:lpstr>Calibri</vt:lpstr>
      <vt:lpstr>dandelion in the spring</vt:lpstr>
      <vt:lpstr>Frenchy</vt:lpstr>
      <vt:lpstr>Love Is A Many Complicated Thin</vt:lpstr>
      <vt:lpstr>Mia's Scribblings ~</vt:lpstr>
      <vt:lpstr>Segoe Print</vt:lpstr>
      <vt:lpstr>Suplexmentary Comic NC</vt:lpstr>
      <vt:lpstr>Throw My Hands Up in the Air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delphine J</cp:lastModifiedBy>
  <cp:revision>153</cp:revision>
  <cp:lastPrinted>2015-08-30T13:35:13Z</cp:lastPrinted>
  <dcterms:created xsi:type="dcterms:W3CDTF">2014-06-08T19:14:39Z</dcterms:created>
  <dcterms:modified xsi:type="dcterms:W3CDTF">2017-07-16T17:34:54Z</dcterms:modified>
</cp:coreProperties>
</file>