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7" r:id="rId4"/>
    <p:sldId id="270" r:id="rId5"/>
    <p:sldId id="257" r:id="rId6"/>
    <p:sldId id="264" r:id="rId7"/>
    <p:sldId id="265" r:id="rId8"/>
    <p:sldId id="258" r:id="rId9"/>
    <p:sldId id="261" r:id="rId10"/>
    <p:sldId id="259" r:id="rId11"/>
    <p:sldId id="26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8402A3-F59D-4042-B063-E23CA3030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ACD0B3-B3A8-4A8C-8865-66A100E47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123108-EEDD-49F8-8A9D-8E3E172A3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222BFF-E63B-49EB-AE95-4D66DD955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0AF4E4-E1A5-4CAC-B925-BC17DC76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68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5B72FD-4512-4FB3-9EF6-1656DB84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8C4E55-7A82-4532-9386-2E79D6928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1DBB0D-F822-4EB2-906F-E63780A87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C8896C-827B-4DB8-812A-3B59BF39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821F6E-A844-48CF-8C71-C64BC2AF1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60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1D4952-709A-41FB-8CCD-A201A7F32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8EE74E-829B-46AC-BA9A-270FDB289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86F74A-414C-4294-920B-D6E05B62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D52B6A-384A-4F3B-B8CC-D27C44D4B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BE677E-A2BC-4849-A78A-8ADE13F12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66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672EB-50B7-4B2D-BF16-527D9530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51EDFE-2F94-4148-B109-50F39FE4D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1AC8B9-889B-486C-8B76-61972C377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25C9AC-07D1-43EA-BEC8-01520825A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F84196-5E9D-4EC6-895A-F312ACAE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76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F5DD54-CAE5-4619-92CE-15F9083C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153753-C28A-4A3A-A3B2-25A006FF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F331FB-E39F-45B7-A53D-E6939A4A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EAD674-78D1-44E5-A722-DDF0C5AF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6FB80F-4437-4513-B2CB-0A67DDA8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41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29DAED-13B2-417B-B9D5-284831C8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476135-1688-44FF-9820-DC857D75A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BD2048-D45D-4B6A-A851-771965CB1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E2A254-C113-41A3-B10C-55BF57A1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FB8196-051B-4F60-84C7-651DE6B2D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15ACB7-B5CF-4BC5-9249-1C8E10F8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46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8D135D-7FBC-4950-BCE7-3A6DA4C60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7E36F3-072B-415C-9731-082C0A9DB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293464-8BD6-48C8-8874-A469E1C14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C8C2E3-5FAA-438F-9583-81A66EB04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C775522-56A5-4FF6-813B-4F560AF96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68C00C8-0F82-44BE-AD46-52B805D2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C76E03F-A75F-45BA-AA5E-A523B8ECE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96875-6010-4523-9537-F080DECA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55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B9F65-9580-4282-B561-DC6275560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E86956D-2392-4C57-8BC6-CD6FBF1B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868E7BA-688A-4575-A3F9-48394D95B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9DA508-59D7-4169-8C31-287B9AE2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28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937C926-6E1C-497A-94DD-E363D607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EE39E3-88B6-46DF-93ED-365A25CE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296016-C947-4B96-A25C-2C362415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1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FF529-0CC2-481B-97DE-BE9B36A0F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908587-7CE4-4D31-95AC-081DE9C1A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2D145C-59FB-4BA0-A991-A7C8774FA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93399C-B4C9-4677-8329-1FB200B9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19F893-754C-4554-81A1-5F6D968FD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4AE058-00FC-4C36-8C0B-C0A836EA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60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258090-E7EA-4B15-BED8-B4BB1DBCD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7DBD367-0D19-451B-B473-CC2B322CF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CC72B7-C662-47C4-9AE3-88CA6072B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AD7DA9-0885-4B40-A203-B1D3A7B8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A66D23-A4C9-40AE-AEA0-17E0B3ACA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E525E3-F11C-4717-A226-5EA47AE0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04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3A1DAF-4870-4286-B57A-7B4319058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5A7915-A509-41BF-B6A8-790A5E70B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707635-CB22-4142-BA47-0FCD5F696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6DD8D-9842-4F4B-9262-F1DAF3CC527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EA9B16-5D4B-443F-8DC5-F1A0054F9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39D4BA-CD3C-4EEA-9CD0-27836AA00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FCD5-93C4-44CE-879F-59B3B322A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55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C29FCF2-C9DA-4381-ABC1-1008704D6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62" y="139824"/>
            <a:ext cx="7548297" cy="62942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5F31286-52B7-41EC-8D2F-9A0FE2D1E15F}"/>
              </a:ext>
            </a:extLst>
          </p:cNvPr>
          <p:cNvSpPr/>
          <p:nvPr/>
        </p:nvSpPr>
        <p:spPr>
          <a:xfrm>
            <a:off x="3763172" y="6396335"/>
            <a:ext cx="81812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 : https://d-maps.com/carte.php?num_car=2232&amp;lang=fr</a:t>
            </a:r>
          </a:p>
        </p:txBody>
      </p:sp>
    </p:spTree>
    <p:extLst>
      <p:ext uri="{BB962C8B-B14F-4D97-AF65-F5344CB8AC3E}">
        <p14:creationId xmlns:p14="http://schemas.microsoft.com/office/powerpoint/2010/main" val="74838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849FABDF-3DAE-4AC3-A74A-04CC84CDD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37130"/>
            <a:ext cx="6867525" cy="67556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CDFA268-6969-4E8C-A746-F7FE15F48DCC}"/>
              </a:ext>
            </a:extLst>
          </p:cNvPr>
          <p:cNvSpPr/>
          <p:nvPr/>
        </p:nvSpPr>
        <p:spPr>
          <a:xfrm>
            <a:off x="123739" y="6423429"/>
            <a:ext cx="83934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 : https://bleufr.blogspot.com/2012/07/les-12-plus-grandes-villes-de-france.html</a:t>
            </a:r>
          </a:p>
        </p:txBody>
      </p:sp>
    </p:spTree>
    <p:extLst>
      <p:ext uri="{BB962C8B-B14F-4D97-AF65-F5344CB8AC3E}">
        <p14:creationId xmlns:p14="http://schemas.microsoft.com/office/powerpoint/2010/main" val="382652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F890E18F-BD01-4AF4-B81A-BF9D2D028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523020"/>
              </p:ext>
            </p:extLst>
          </p:nvPr>
        </p:nvGraphicFramePr>
        <p:xfrm>
          <a:off x="1498629" y="423908"/>
          <a:ext cx="8804126" cy="562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088">
                  <a:extLst>
                    <a:ext uri="{9D8B030D-6E8A-4147-A177-3AD203B41FA5}">
                      <a16:colId xmlns:a16="http://schemas.microsoft.com/office/drawing/2014/main" val="644722399"/>
                    </a:ext>
                  </a:extLst>
                </a:gridCol>
                <a:gridCol w="2476982">
                  <a:extLst>
                    <a:ext uri="{9D8B030D-6E8A-4147-A177-3AD203B41FA5}">
                      <a16:colId xmlns:a16="http://schemas.microsoft.com/office/drawing/2014/main" val="4004621717"/>
                    </a:ext>
                  </a:extLst>
                </a:gridCol>
                <a:gridCol w="3848056">
                  <a:extLst>
                    <a:ext uri="{9D8B030D-6E8A-4147-A177-3AD203B41FA5}">
                      <a16:colId xmlns:a16="http://schemas.microsoft.com/office/drawing/2014/main" val="372004738"/>
                    </a:ext>
                  </a:extLst>
                </a:gridCol>
              </a:tblGrid>
              <a:tr h="1125245">
                <a:tc>
                  <a:txBody>
                    <a:bodyPr/>
                    <a:lstStyle/>
                    <a:p>
                      <a:pPr algn="ctr"/>
                      <a:r>
                        <a:rPr lang="fr-FR" sz="5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Paris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Lille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Strasbourg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45903"/>
                  </a:ext>
                </a:extLst>
              </a:tr>
              <a:tr h="1125245"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Nantes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Lyon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Bordeaux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64353"/>
                  </a:ext>
                </a:extLst>
              </a:tr>
              <a:tr h="1125245"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Toulon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Nice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Montpellier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68709"/>
                  </a:ext>
                </a:extLst>
              </a:tr>
              <a:tr h="1125245"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Tours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Rennes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Toulouse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57342"/>
                  </a:ext>
                </a:extLst>
              </a:tr>
              <a:tr h="1125245">
                <a:tc>
                  <a:txBody>
                    <a:bodyPr/>
                    <a:lstStyle/>
                    <a:p>
                      <a:pPr algn="ctr"/>
                      <a:endParaRPr lang="fr-FR" sz="5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5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Marseille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077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23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2EB6BE7-1624-46D8-B15D-4F55BAF3D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571500"/>
            <a:ext cx="65722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867EF28-9C7E-4B92-8FE6-837FFF61D2D3}"/>
              </a:ext>
            </a:extLst>
          </p:cNvPr>
          <p:cNvSpPr/>
          <p:nvPr/>
        </p:nvSpPr>
        <p:spPr>
          <a:xfrm>
            <a:off x="0" y="6319982"/>
            <a:ext cx="98455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 : https://www.axl.cefan.ulaval.ca/europe/Europe-MAP.htm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76C870-7D74-4553-8A6B-2776ED3C3943}"/>
              </a:ext>
            </a:extLst>
          </p:cNvPr>
          <p:cNvSpPr/>
          <p:nvPr/>
        </p:nvSpPr>
        <p:spPr>
          <a:xfrm>
            <a:off x="0" y="-145319"/>
            <a:ext cx="3152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Correction</a:t>
            </a:r>
          </a:p>
        </p:txBody>
      </p:sp>
    </p:spTree>
    <p:extLst>
      <p:ext uri="{BB962C8B-B14F-4D97-AF65-F5344CB8AC3E}">
        <p14:creationId xmlns:p14="http://schemas.microsoft.com/office/powerpoint/2010/main" val="180933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CB8CC7F6-292B-480C-BEBD-4609A10AF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775918"/>
              </p:ext>
            </p:extLst>
          </p:nvPr>
        </p:nvGraphicFramePr>
        <p:xfrm>
          <a:off x="396241" y="335283"/>
          <a:ext cx="9759814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062">
                  <a:extLst>
                    <a:ext uri="{9D8B030D-6E8A-4147-A177-3AD203B41FA5}">
                      <a16:colId xmlns:a16="http://schemas.microsoft.com/office/drawing/2014/main" val="644722399"/>
                    </a:ext>
                  </a:extLst>
                </a:gridCol>
                <a:gridCol w="2682977">
                  <a:extLst>
                    <a:ext uri="{9D8B030D-6E8A-4147-A177-3AD203B41FA5}">
                      <a16:colId xmlns:a16="http://schemas.microsoft.com/office/drawing/2014/main" val="4004621717"/>
                    </a:ext>
                  </a:extLst>
                </a:gridCol>
                <a:gridCol w="3084775">
                  <a:extLst>
                    <a:ext uri="{9D8B030D-6E8A-4147-A177-3AD203B41FA5}">
                      <a16:colId xmlns:a16="http://schemas.microsoft.com/office/drawing/2014/main" val="372004738"/>
                    </a:ext>
                  </a:extLst>
                </a:gridCol>
              </a:tblGrid>
              <a:tr h="650969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France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Italie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Espagne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45903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Suisse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Belgique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Allemagne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64353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Royaume-Uni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Portugal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Pays-Bas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68709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Danemark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Autriche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Suède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57342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Norvège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Finlande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Roumanie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089026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Luxembourg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Lituanie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Lettonie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850283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Estonie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Ukraine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Grèce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32842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Irlande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Hongrie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Islande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81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59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CB8CC7F6-292B-480C-BEBD-4609A10AF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230194"/>
              </p:ext>
            </p:extLst>
          </p:nvPr>
        </p:nvGraphicFramePr>
        <p:xfrm>
          <a:off x="396241" y="335283"/>
          <a:ext cx="9759814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062">
                  <a:extLst>
                    <a:ext uri="{9D8B030D-6E8A-4147-A177-3AD203B41FA5}">
                      <a16:colId xmlns:a16="http://schemas.microsoft.com/office/drawing/2014/main" val="644722399"/>
                    </a:ext>
                  </a:extLst>
                </a:gridCol>
                <a:gridCol w="2682977">
                  <a:extLst>
                    <a:ext uri="{9D8B030D-6E8A-4147-A177-3AD203B41FA5}">
                      <a16:colId xmlns:a16="http://schemas.microsoft.com/office/drawing/2014/main" val="4004621717"/>
                    </a:ext>
                  </a:extLst>
                </a:gridCol>
                <a:gridCol w="3084775">
                  <a:extLst>
                    <a:ext uri="{9D8B030D-6E8A-4147-A177-3AD203B41FA5}">
                      <a16:colId xmlns:a16="http://schemas.microsoft.com/office/drawing/2014/main" val="372004738"/>
                    </a:ext>
                  </a:extLst>
                </a:gridCol>
              </a:tblGrid>
              <a:tr h="650969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Slovénie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Slovaquie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Serbie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45903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Monténégro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64353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68709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57342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089026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850283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32842"/>
                  </a:ext>
                </a:extLst>
              </a:tr>
              <a:tr h="730651"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81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31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BEC58EFC-3C48-4C26-B7DA-EB26A8B6C1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8" b="4976"/>
          <a:stretch/>
        </p:blipFill>
        <p:spPr>
          <a:xfrm>
            <a:off x="566737" y="116610"/>
            <a:ext cx="11058525" cy="662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1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A246177-B00F-4307-9A29-90D3C3D77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144614"/>
              </p:ext>
            </p:extLst>
          </p:nvPr>
        </p:nvGraphicFramePr>
        <p:xfrm>
          <a:off x="436880" y="332413"/>
          <a:ext cx="11318240" cy="249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120">
                  <a:extLst>
                    <a:ext uri="{9D8B030D-6E8A-4147-A177-3AD203B41FA5}">
                      <a16:colId xmlns:a16="http://schemas.microsoft.com/office/drawing/2014/main" val="2560628713"/>
                    </a:ext>
                  </a:extLst>
                </a:gridCol>
                <a:gridCol w="5659120">
                  <a:extLst>
                    <a:ext uri="{9D8B030D-6E8A-4147-A177-3AD203B41FA5}">
                      <a16:colId xmlns:a16="http://schemas.microsoft.com/office/drawing/2014/main" val="2001789728"/>
                    </a:ext>
                  </a:extLst>
                </a:gridCol>
              </a:tblGrid>
              <a:tr h="1485271">
                <a:tc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  <a:p>
                      <a:pPr algn="ctr"/>
                      <a:r>
                        <a:rPr lang="fr-FR" sz="5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Europe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  <a:p>
                      <a:pPr algn="ctr"/>
                      <a:r>
                        <a:rPr lang="fr-FR" sz="5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Afrique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52955"/>
                  </a:ext>
                </a:extLst>
              </a:tr>
              <a:tr h="1007863"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Asie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Océanie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935019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E5BBF6D-30ED-4331-A05F-1E33785DE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203631"/>
              </p:ext>
            </p:extLst>
          </p:nvPr>
        </p:nvGraphicFramePr>
        <p:xfrm>
          <a:off x="259080" y="3082124"/>
          <a:ext cx="6995160" cy="3447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5160">
                  <a:extLst>
                    <a:ext uri="{9D8B030D-6E8A-4147-A177-3AD203B41FA5}">
                      <a16:colId xmlns:a16="http://schemas.microsoft.com/office/drawing/2014/main" val="3616389041"/>
                    </a:ext>
                  </a:extLst>
                </a:gridCol>
              </a:tblGrid>
              <a:tr h="1962680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  <a:p>
                      <a:pPr algn="ctr"/>
                      <a:r>
                        <a:rPr lang="fr-FR" sz="5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Amérique du Nord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1788"/>
                  </a:ext>
                </a:extLst>
              </a:tr>
              <a:tr h="1485271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Amérique du Sud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5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69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A246177-B00F-4307-9A29-90D3C3D77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387199"/>
              </p:ext>
            </p:extLst>
          </p:nvPr>
        </p:nvGraphicFramePr>
        <p:xfrm>
          <a:off x="436880" y="332413"/>
          <a:ext cx="11318240" cy="249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9120">
                  <a:extLst>
                    <a:ext uri="{9D8B030D-6E8A-4147-A177-3AD203B41FA5}">
                      <a16:colId xmlns:a16="http://schemas.microsoft.com/office/drawing/2014/main" val="2560628713"/>
                    </a:ext>
                  </a:extLst>
                </a:gridCol>
                <a:gridCol w="5659120">
                  <a:extLst>
                    <a:ext uri="{9D8B030D-6E8A-4147-A177-3AD203B41FA5}">
                      <a16:colId xmlns:a16="http://schemas.microsoft.com/office/drawing/2014/main" val="2001789728"/>
                    </a:ext>
                  </a:extLst>
                </a:gridCol>
              </a:tblGrid>
              <a:tr h="1485271">
                <a:tc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  <a:p>
                      <a:pPr algn="ctr"/>
                      <a:r>
                        <a:rPr lang="fr-FR" sz="5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Océan Atlantique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  <a:p>
                      <a:pPr algn="ctr"/>
                      <a:r>
                        <a:rPr lang="fr-FR" sz="5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Océan Indien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52955"/>
                  </a:ext>
                </a:extLst>
              </a:tr>
              <a:tr h="1007863"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Océan Pacifique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Océan Arctique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935019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E5BBF6D-30ED-4331-A05F-1E33785DE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557638"/>
              </p:ext>
            </p:extLst>
          </p:nvPr>
        </p:nvGraphicFramePr>
        <p:xfrm>
          <a:off x="259080" y="3082125"/>
          <a:ext cx="6995160" cy="1627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5160">
                  <a:extLst>
                    <a:ext uri="{9D8B030D-6E8A-4147-A177-3AD203B41FA5}">
                      <a16:colId xmlns:a16="http://schemas.microsoft.com/office/drawing/2014/main" val="3616389041"/>
                    </a:ext>
                  </a:extLst>
                </a:gridCol>
              </a:tblGrid>
              <a:tr h="1627036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  <a:p>
                      <a:pPr algn="ctr"/>
                      <a:r>
                        <a:rPr lang="fr-FR" sz="5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Océan Antarctique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1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838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e des Régions de France">
            <a:extLst>
              <a:ext uri="{FF2B5EF4-FFF2-40B4-BE49-F238E27FC236}">
                <a16:creationId xmlns:a16="http://schemas.microsoft.com/office/drawing/2014/main" id="{0BF9C59E-5B87-433A-8B63-36425EE62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981" y="233332"/>
            <a:ext cx="7636038" cy="599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19D76A5-EF2C-44BA-BBA7-2AA4A9512A48}"/>
              </a:ext>
            </a:extLst>
          </p:cNvPr>
          <p:cNvSpPr/>
          <p:nvPr/>
        </p:nvSpPr>
        <p:spPr>
          <a:xfrm>
            <a:off x="179450" y="6334780"/>
            <a:ext cx="101336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 : https://www.regions-et-departements.fr/regions-francaises</a:t>
            </a:r>
          </a:p>
        </p:txBody>
      </p:sp>
    </p:spTree>
    <p:extLst>
      <p:ext uri="{BB962C8B-B14F-4D97-AF65-F5344CB8AC3E}">
        <p14:creationId xmlns:p14="http://schemas.microsoft.com/office/powerpoint/2010/main" val="2393586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575C099-EB10-4966-936F-104BC4892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562888"/>
              </p:ext>
            </p:extLst>
          </p:nvPr>
        </p:nvGraphicFramePr>
        <p:xfrm>
          <a:off x="282852" y="276500"/>
          <a:ext cx="6908062" cy="184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460">
                  <a:extLst>
                    <a:ext uri="{9D8B030D-6E8A-4147-A177-3AD203B41FA5}">
                      <a16:colId xmlns:a16="http://schemas.microsoft.com/office/drawing/2014/main" val="644722399"/>
                    </a:ext>
                  </a:extLst>
                </a:gridCol>
                <a:gridCol w="3272602">
                  <a:extLst>
                    <a:ext uri="{9D8B030D-6E8A-4147-A177-3AD203B41FA5}">
                      <a16:colId xmlns:a16="http://schemas.microsoft.com/office/drawing/2014/main" val="4004621717"/>
                    </a:ext>
                  </a:extLst>
                </a:gridCol>
              </a:tblGrid>
              <a:tr h="921748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Bretagne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Normandie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45903"/>
                  </a:ext>
                </a:extLst>
              </a:tr>
              <a:tr h="921748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Ile-de-France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Grand 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64353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F41BADB-CA84-4BA7-9EBB-1952295A3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025006"/>
              </p:ext>
            </p:extLst>
          </p:nvPr>
        </p:nvGraphicFramePr>
        <p:xfrm>
          <a:off x="282851" y="2352188"/>
          <a:ext cx="7481637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637">
                  <a:extLst>
                    <a:ext uri="{9D8B030D-6E8A-4147-A177-3AD203B41FA5}">
                      <a16:colId xmlns:a16="http://schemas.microsoft.com/office/drawing/2014/main" val="148536026"/>
                    </a:ext>
                  </a:extLst>
                </a:gridCol>
              </a:tblGrid>
              <a:tr h="736433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Bourgogne – Franche - Comté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475960"/>
                  </a:ext>
                </a:extLst>
              </a:tr>
              <a:tr h="657757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Provence-Alpes-Côte-d’Azur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89966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2CE83BF-B0AD-47BE-BEAC-506C8C4AC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396296"/>
              </p:ext>
            </p:extLst>
          </p:nvPr>
        </p:nvGraphicFramePr>
        <p:xfrm>
          <a:off x="78665" y="3995930"/>
          <a:ext cx="5061507" cy="163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1507">
                  <a:extLst>
                    <a:ext uri="{9D8B030D-6E8A-4147-A177-3AD203B41FA5}">
                      <a16:colId xmlns:a16="http://schemas.microsoft.com/office/drawing/2014/main" val="3616389041"/>
                    </a:ext>
                  </a:extLst>
                </a:gridCol>
              </a:tblGrid>
              <a:tr h="787403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Nouvelle-Aquitaine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1788"/>
                  </a:ext>
                </a:extLst>
              </a:tr>
              <a:tr h="849727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Centre-Val de Loire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50295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E0E0F6F-21B6-4462-B9E9-D7C090D3B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782418"/>
              </p:ext>
            </p:extLst>
          </p:nvPr>
        </p:nvGraphicFramePr>
        <p:xfrm>
          <a:off x="5216028" y="4024692"/>
          <a:ext cx="681321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1297">
                  <a:extLst>
                    <a:ext uri="{9D8B030D-6E8A-4147-A177-3AD203B41FA5}">
                      <a16:colId xmlns:a16="http://schemas.microsoft.com/office/drawing/2014/main" val="2560628713"/>
                    </a:ext>
                  </a:extLst>
                </a:gridCol>
                <a:gridCol w="4291919">
                  <a:extLst>
                    <a:ext uri="{9D8B030D-6E8A-4147-A177-3AD203B41FA5}">
                      <a16:colId xmlns:a16="http://schemas.microsoft.com/office/drawing/2014/main" val="2001789728"/>
                    </a:ext>
                  </a:extLst>
                </a:gridCol>
              </a:tblGrid>
              <a:tr h="606122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Corse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Pays de la Loire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52955"/>
                  </a:ext>
                </a:extLst>
              </a:tr>
              <a:tr h="705645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Occitanie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Hauts de France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93501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727E3578-7B73-4C6D-9EE6-E1DF09E32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0107"/>
              </p:ext>
            </p:extLst>
          </p:nvPr>
        </p:nvGraphicFramePr>
        <p:xfrm>
          <a:off x="282851" y="5752803"/>
          <a:ext cx="5907744" cy="828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7744">
                  <a:extLst>
                    <a:ext uri="{9D8B030D-6E8A-4147-A177-3AD203B41FA5}">
                      <a16:colId xmlns:a16="http://schemas.microsoft.com/office/drawing/2014/main" val="2422532466"/>
                    </a:ext>
                  </a:extLst>
                </a:gridCol>
              </a:tblGrid>
              <a:tr h="828697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Auvergne-Rhône-Alpes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904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16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153</Words>
  <Application>Microsoft Office PowerPoint</Application>
  <PresentationFormat>Grand écran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Maiandra GD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marina milicevic</dc:creator>
  <cp:lastModifiedBy>marina milicevic</cp:lastModifiedBy>
  <cp:revision>18</cp:revision>
  <cp:lastPrinted>2021-03-02T12:49:48Z</cp:lastPrinted>
  <dcterms:created xsi:type="dcterms:W3CDTF">2021-02-27T14:34:16Z</dcterms:created>
  <dcterms:modified xsi:type="dcterms:W3CDTF">2021-03-04T20:37:25Z</dcterms:modified>
</cp:coreProperties>
</file>