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E4F2-CF17-40B4-B749-5DE6A4EA1E43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A266-D487-4599-A0D2-12AFE6B68D9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ekladata.com/splendeursducielprofond.eklablog.fr/perso/calendrier%20lune/lune-novembre-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9036496" cy="6804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9</cp:revision>
  <dcterms:created xsi:type="dcterms:W3CDTF">2015-08-12T21:03:16Z</dcterms:created>
  <dcterms:modified xsi:type="dcterms:W3CDTF">2015-08-12T21:12:02Z</dcterms:modified>
</cp:coreProperties>
</file>