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390F-7474-4609-93C6-D9212821CBF2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7733-3CAC-455A-AA25-2F12A3D094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7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77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7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4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3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8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6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8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A000-8A5B-483F-8739-8EDA0EBC16E8}" type="datetimeFigureOut">
              <a:rPr lang="fr-FR" smtClean="0"/>
              <a:t>23/11/2013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C818-1A5F-4AF4-8CF0-A4DBD7018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6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477963"/>
            <a:ext cx="8060432" cy="2046089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L’Avent :</a:t>
            </a:r>
            <a:b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semaines pour attendre Noël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Image 4" descr="http://foyer.lapresentation.free.fr/p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0965"/>
            <a:ext cx="2075675" cy="19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94" y="188640"/>
            <a:ext cx="193362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fun-academy.fr/communities/1/000/001/340/631/images/16198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1" y="152655"/>
            <a:ext cx="2505503" cy="25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.123rf.com/400wm/400/400/smeagorl/smeagorl1209/smeagorl120900082/15125334-illustration-de-noel-de-houx-branches-de-baies-et-de-ruban-isole-sur-fond-blan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1940462" cy="2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Attendre c’est parfois long… </a:t>
            </a:r>
            <a:br>
              <a:rPr lang="fr-FR" dirty="0" smtClean="0">
                <a:solidFill>
                  <a:srgbClr val="7030A0"/>
                </a:solidFill>
              </a:rPr>
            </a:br>
            <a:r>
              <a:rPr lang="fr-FR" dirty="0" smtClean="0">
                <a:solidFill>
                  <a:srgbClr val="7030A0"/>
                </a:solidFill>
              </a:rPr>
              <a:t>mais il t’arrive d’attendre </a:t>
            </a:r>
            <a:br>
              <a:rPr lang="fr-FR" dirty="0" smtClean="0">
                <a:solidFill>
                  <a:srgbClr val="7030A0"/>
                </a:solidFill>
              </a:rPr>
            </a:br>
            <a:r>
              <a:rPr lang="fr-FR" dirty="0" smtClean="0">
                <a:solidFill>
                  <a:srgbClr val="7030A0"/>
                </a:solidFill>
              </a:rPr>
              <a:t>de bonnes choses !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521"/>
            <a:ext cx="2907234" cy="23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60" y="4169339"/>
            <a:ext cx="2012280" cy="248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331112"/>
            <a:ext cx="2038921" cy="23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7492"/>
            <a:ext cx="1678881" cy="25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30" y="2247349"/>
            <a:ext cx="2037780" cy="26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97" y="3915557"/>
            <a:ext cx="173808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672" y="116632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Beaucoup de gens attendent aussi… </a:t>
            </a:r>
            <a:br>
              <a:rPr lang="fr-FR" dirty="0" smtClean="0">
                <a:solidFill>
                  <a:srgbClr val="00B050"/>
                </a:solidFill>
              </a:rPr>
            </a:br>
            <a:r>
              <a:rPr lang="fr-FR" dirty="0" smtClean="0">
                <a:solidFill>
                  <a:srgbClr val="00B050"/>
                </a:solidFill>
              </a:rPr>
              <a:t>Certains attendent un jour meilleur.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79087"/>
            <a:ext cx="2304256" cy="278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325815"/>
            <a:ext cx="1839149" cy="30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37" y="1863874"/>
            <a:ext cx="1682423" cy="34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43948"/>
            <a:ext cx="1720008" cy="2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51920" y="548680"/>
            <a:ext cx="402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Même Dieu attend…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06275" y="2204864"/>
            <a:ext cx="711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Il nous aime et il attend notre amour.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3140968"/>
            <a:ext cx="79566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B050"/>
                </a:solidFill>
              </a:rPr>
              <a:t>Il est patient et nous apprend la patience.</a:t>
            </a:r>
          </a:p>
          <a:p>
            <a:r>
              <a:rPr lang="fr-FR" sz="3600" dirty="0" smtClean="0">
                <a:solidFill>
                  <a:srgbClr val="00B050"/>
                </a:solidFill>
              </a:rPr>
              <a:t>Il sait attendre.  </a:t>
            </a:r>
          </a:p>
          <a:p>
            <a:r>
              <a:rPr lang="fr-FR" sz="3600" dirty="0" smtClean="0">
                <a:solidFill>
                  <a:srgbClr val="00B050"/>
                </a:solidFill>
              </a:rPr>
              <a:t>Il  nous apprend qu’il faut savoir donner,</a:t>
            </a:r>
          </a:p>
          <a:p>
            <a:r>
              <a:rPr lang="fr-FR" sz="3600" dirty="0" smtClean="0">
                <a:solidFill>
                  <a:srgbClr val="00B050"/>
                </a:solidFill>
              </a:rPr>
              <a:t>aller vers les autres, </a:t>
            </a:r>
          </a:p>
          <a:p>
            <a:r>
              <a:rPr lang="fr-FR" sz="3600" dirty="0">
                <a:solidFill>
                  <a:srgbClr val="00B050"/>
                </a:solidFill>
              </a:rPr>
              <a:t>e</a:t>
            </a:r>
            <a:r>
              <a:rPr lang="fr-FR" sz="3600" dirty="0" smtClean="0">
                <a:solidFill>
                  <a:srgbClr val="00B050"/>
                </a:solidFill>
              </a:rPr>
              <a:t>t essayer de les rendre heureux…</a:t>
            </a:r>
            <a:endParaRPr lang="fr-FR" sz="3600" dirty="0">
              <a:solidFill>
                <a:srgbClr val="00B050"/>
              </a:solidFill>
            </a:endParaRPr>
          </a:p>
        </p:txBody>
      </p:sp>
      <p:pic>
        <p:nvPicPr>
          <p:cNvPr id="1029" name="Picture 2" descr="http://massage-stress.com/wp-content/uploads/2012/05/Pour-%C3%AAtre-heureux-Est-ce-que-donner-vous-fait-p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1819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http://medias.lepost.fr/ill/2008/02/09/h-4-1096511-1202569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46" y="4941168"/>
            <a:ext cx="2438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70C0"/>
                </a:solidFill>
              </a:rPr>
              <a:t>Comment je me prépare à Noël?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Qu’est-ce que je peux faire pendant que j’attends ?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208878"/>
            <a:ext cx="1823103" cy="24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167776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414679"/>
            <a:ext cx="1730462" cy="20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7" y="2444438"/>
            <a:ext cx="2910196" cy="7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28" y="6072152"/>
            <a:ext cx="28051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00" y="3593060"/>
            <a:ext cx="2928692" cy="55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5337"/>
            <a:ext cx="23764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95" y="5058588"/>
            <a:ext cx="2437259" cy="9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" y="4561879"/>
            <a:ext cx="18430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05" y="1646804"/>
            <a:ext cx="2069045" cy="63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lamaisondelaparole92.cef.fr/wp/wp-content/uploads/2013/06/509_prie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8876"/>
            <a:ext cx="999500" cy="9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1.hostingpics.net/pics/706992dessiner2t1486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0" y="2783423"/>
            <a:ext cx="1239094" cy="8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_uCaIKI1Jwsk/R28Mk-StU0I/AAAAAAAAAwA/VAaSkfs_nGQ/s400/serrer_main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92" y="3801262"/>
            <a:ext cx="1905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IxRvxdj6v4DGmz24dHLC8POK6yagijp5kKkLUo8v6OI8E853v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25" y="5966938"/>
            <a:ext cx="752375" cy="7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SERUUEhQWFRUVFxgXFxcUGRgfHBoYGBoXGRobGhofHCYeFxojGxwbIi8jIycrLCwsGB40NTAqNSYrLCkBCQoKDgwOGg8PGi4gHyUsNC8pMTQuMjU0NCosLDAsKSkvLCwsLzAsKiwsNCwsLCwsLCosLCwsLCwqLCksLC0sKf/AABEIAG0AwQMBIgACEQEDEQH/xAAbAAACAgMBAAAAAAAAAAAAAAAABQQGAgMHAf/EAD8QAAIBAgQDBQUGBQMDBQAAAAECEQADBBIhMQVBUQYiYXGBEzKRobEjQlLB4fAHFGJy0YKT0hWisiQzQ1OD/8QAGgEAAgMBAQAAAAAAAAAAAAAAAAECAwQFBv/EACYRAAICAgIBBAIDAQAAAAAAAAABAhEDIRIxIgRBUWETFHGB8DL/2gAMAwEAAhEDEQA/AO40UUUAFLONuQoHU6+MUzpVx3ZPM/Sk+gFYWayGHXoPTQ/KvE/f50m4l2ijSzBjd2930H3hPOqcmSONXIshBzdIesVA1Kgf1MQPWTS+9w3C3veW02uhD6z8BVD43jb9+MpY5dWIZRmEDQGdOe3SpfZ/BOGc3JCyAigKEy7huZnkZNYZet1aWjXH0v2XpOBIqwmZPEOf+JrI4J1GhZvBWYE+PvBT8q5/wziDYXHs/tXbDkZGsy7sGKjKYOgObXkYPSrnb7XYc2hclwD9z2bF5Ej3QPDc6VphlxzV9FU4ZIuuyYmJIOqYgehPzDxTO0Ade+PAnX60m4f2psXdmK7Rnganl16fGlvaLirOrpaZgII7hALEbwYMeEUnmxwXK7EsU5vjVFtN7kEb1I/zWCuTuo+P61yz2mIt4XM4GRFDkK9wXMpJM7TmCwTrMkxVq4P2jPug5gunfYZo5QZJJiN6gvWRvyRKXpWlp2Wv0H79aAo5ga76Vrw+IV1zLtzncHxFba2ppq0ZWq0zWeICyPddxzyxoPzMdOlNMNiFdQykEESCKRuwZioJ7oJ+Y+dacFi/YvM/Zue+Pwt+IDlPMetOxFnorxTXtSAKKKKACiiigAooooAKKKKAClfHNl8z9KaUr43svmfoKT6Apva7HZMOUDhDcBGc7KogkkSJBMCOckVSlt3LSsbl25cZiAJUBV1BkIOQ5jXlU3+I9pva2mLRaeEbeQysX0I2kc/A9KWLx9fa5XIIAPIQI2hozFp0iuR6pycv90dHAkojjC4pHEKZuKMrKzAkA75oMM0jYbeFSr2OS2NWm40AKTyMxpsB4+FVTFdrLNh2KDMY8m56aAD4/lT/AIbh7N5Ua4mdriw417uYCfEARuPDXWsUoP8A6lpM1qS6XYywNlMwZQHYqR7QjccgDtpr1NasVwu898s91lQjui3pBA0k5iZBnTLrpUl8dbw6AawoUEnTedTO/oOnWtGE4vcutNuPYRABmW5HQiYDbeA8aE62DNq8MVbeU94ZsxZy2bNyMjVT0g6RXljFhLvsogvLWzpDCR6hhO3PcTyzx9h7rDLcKprmy7nXcdQfSlfEbJLqwYlQotNm3DBi6NMRObQ/3VDv3JoZ4vFi2sNu0rbuNlPfIJyGBK+EjXWlHZ57uJdL12yQts/Z5cigsZBbKBy1GwkxpTDGYJcTaVXZu6Q0LEkxEc9/DWdtal5WWyFE2woGXIpLKF11iQ3iDE6zBqcZJRr3ISTuxnguLZCpQAoYDzuF11G8kbgc9uelozyJG0SCOnh1rkGKv4pbqXEKHMSoW0GExDFjmAQCDO+mo3iuhcI4ugUozeI6LI90nlI1B2roekyOHjJ99GL1OPl5RHTpC6c960Y3DZQWAkfeHVevmKmIMyjyFZ2mkD97fv510zAaeB43Q2mMlBKn8Scj4kbU4qpYtDZcFfud5fFDo6+m4qwYbHgjU8gQeooT9gJtFeFq1/zAqQG2ivBXtABRRRQAUUUUAFLeMDRfM/SmVL+LDRfX6Un0BxP+J3aLN/6dFByMGLc8wXYdAAY8TXPEW+50VuUkH9JrpvbDh9m3ii13ui4AwLe6WAAMctCJPmKgtjLFtScygRI1Xf46+lcvJmcW/G2b4Y7XZzu3whjcYaSNTvp61ZOy/GstwW7rlXM5S2ggEHKTyBg/DkDptvcVzXGFi0XJMllBA8yxA/OlljgJvMwcgXNxl2+Px+BpynzTWTQ1Hi/Eu6YlXuXkuSLZCse+BJ02lZEFSZnSRUuxxCxZRhngcy7knTwJ0meQiueY3gZwzo+KXMh7k25OvKQdtuXQVMw3G8DaErZObWTlk6iDvIGulZ3gteNtfSLllp+Wi8NcxFwBU7lob3HgM4/pn3Z0EmPLrXMbxV3s3QVNoA+ytqXGlyQZPNmBBfNPx0qHd/iMUTJZtmFEA3OXSRMmPOnPCeAfzEX8bN5mEojAAAGDqBqSemwETPJcPxK5qvj5JKfN1F2LeEduDbBS/Ib8Q1Ec9tZmp2N7UZkgC66uuVimgVdIOus9d9BU7iQsWwG9motKGORkAQkCO40SrA6R1g1gvCMFfAZEGVgCMjEecAMIPLbcVXeO+XFkvKuNlf4px8J7A2y157QiHJIg8yAYAknkDEU+7FcTuXLjszKGYgMBMRsBAJiNiOlVftD2JbP7Ww6i2CEOZtQQNCzAc5jXY6HlN3/hVwRRcYX1i6hV7ZDDK669O68HWQa3RhCUVxezJKUk3aOs4C13Av8ATGnhpWFh9/GGHrvW/BfkfrUBTkuuk7NnH9l0k/AOH+IromAy4vhi1uV95e+viQNVPgVmovDLpgqdQDKz+FhsabLtSHGY0WiSBoup/snveo19BSYDm1rlknw10nXQ9R08hWbmDrIEga9Tp6cvjUBL5FzLMq23SV1B9R/41LxVv2iEEkC4pUkbqSDr4EH5gUwJuFu7r028qlVXuz7v7G0bghwAG9QDvzGvwAqw00AUUUUwCiiigAqBxT7vmfpU+oHFNl9fypMDj38RLgF9VuLKBFInxJzR4yAPSkuCxlkD7LDhjHJQf+4/ma39tLntsSxd+8pNtVA+6GMAEb686rFy9icOSVACwdNx/kVyZxU26Z0YNwSLHe/mnAOW3bzRoAXYDkSAQseRpFjcJdwt5Lt64LgJEiNQFM5hG0HnPWtXCO1WILqqoCTsMxA26Gf3FOMXwW9e1e3ZQtqZdydDvAgfOoKLxSqVJf7+yfJZFass2HuWr6DNDqSp7wBBjWNo11g0r4p2ZwzMwCezYIMzjMtsFtpI57QQDvEUgwmBxeDud22biH8MjbkATG/Lwpvb7Rq6tbugISR9m0rI2OrFQGnXRuVV8ZQlcXa+idxkt6ZGbgiWsOHGW4c0MwB01AjWD8QN6a4TA3jiWzZhaaCHDfcGuRfwnMBpHLWdKgfzSCzcQhSWgkBpjYSGJ12PXWnRsm4otl3QEe8gH66ET+lQnN3v3JxS9jD/AKvcti6SntLHcFv3YytoVbmwU6a9OYpbex3tXu2HVLSIsq1sD7MrDhp00PTnTEpat20QH7Mkr3jEkEkE+fjpWPFWueyItAEgTnU5IHUagBYJ3OozbkCowe+gfR52eKrY9i8OMxUlYa2faahZ+9vJ6TTjgpW0wykypBAWMqmTJUAAweY5zSTAN7DKgzLILZdT78Hu8iJgU1tEq0jkZ/emmginyfPXyFJxOqYJgSPEH5gH86i8fs5Wt3uQPsnPRLhADf6bgQ+ALUdnruZEPgRpt6U1xmGFxGRtVYFT5ERXoFtHGemQbFzrvz8xSvjOFBZW8dfFW0YfGD6GpuDDBQLhlwMrHqy6Zv8AUIb1rZiLYZIPl6HehiFWEtnIoOpUhZ8tVJ+nrTe22nmR8T+tIcDiG9oAwjMXttHJ1MofIj961ZOGJIJPP5ETPpSQGu3h9wv+AIgR8qZCgCvakAUUUUwCiiigApXxucoy7nNHnFNKV8baMn9xHypMDhnH+z2MGJuXFsXCFbNOUkEEnaJ8fKoycTQwL0ppqD9CdYAHh510f+IHHmw1iLRi5cMAyZVB77Dodh/qPSuW8H4taZ/Z3MmgIE8zvv8AH1Fc7Nhj/NG3FkZKxnDLF6Dh3VWA7uQjfy3iq/c43iLJAdQ+XYgsPzP6VZ7uAwyzdNpCqLPdEtM777bUr4xwQXLa3bYdNJa2ghtiRvptHwqmE42oy2vsulF9rT+jQna2/eACW7g1GZrck7jmRE6eFMMfcxRUAYXOpXTOZIGv3RsY69KruB4ndwd7IJdGOqsRr4gg90wflVzwna2w6MrXDbJUr9pIiQeYkaTvvpTyx4NcYpoUHyTuWym4rg+JZc4txlG6zAiDBPXarhwfiC4rCldnAIMHvKevx+VRr3albNi0iMuJIGVpY5R1UHUxBGp2jnyZYW1YNrMbJQuvvAMHEwdWHvA9DOnIVDLO4+SreieONPT/AJJGA4SGRlvAXDmEEkyVMdWJVhJnlHWpGIIs22kyoXLtm0EDKB0OnmddqRYntDctQqFbo5luWn3ivdmANqwHDb2JM3WKqRBVfwzpz1FVvFy3J0iXOtIxxvHsOL3tXPfChVC94nTTYkLqd9DuOtaMBx+5extnMpS2ZIWZzaQWJ5mD6VOTsPagNbHeBgFYGoMGQdCKYcO4QHvMoQgWipEnQlpOmkqwbl4eVX4/xp63oqlza+Dq/ZYAIqjYT+VWGkfZy2AieIk+dPK6sOjny7ImLsT6/UbVFRp9d/zpmwml11Ibz/c02RE/E8L3iRoWGYR+O3B+YqwcMcG2GGza/Gl2NHdDc1YH490/WpHAmhWT8DGPI6ikuwGlFFFSAKKKKACiiigApR2gWRbjk0/AUzd4pHxfHDuz1I9SDH0pMDm3bcNfulVMKoyydo6DqSZqh4vgoGigGObD6AVfeNYjIzAqWgkSCII3nXb9K51xHjty4HFtVA2LDWTIjvbDyFYOWTlo2qMa2Lr7Paac8MDoqMZ+Xu/rUZuLYrSHuQNBJ61YeyfDoLi4gLlgTmI0SN9teflTd7dsguA6BHK5VVe/pIaeS5Tm1IpSzJSqrGoNruircB4V/MHMbjC4COkg8iBzFWSyTZcjE2hcSAc6pMSPvDUid/8AFeXOC5ne9YZUyrlAAkMR74YzkK7zBJGWRyqVwLtYsfaKVeAxcSQw2BJ3DQBoaoyyc05La+PgthFR0x3Zx2FIlDbg6aFRuOfz3rHhljDMpNpQVkggs+UQYICloG3QDUUvbiVu/cOW2gKQWzex78z91yCVB5jUGNNpZf8ARVZc2uHfmLZ0nQaqRB112BisclxW21ZoTvo3YLAC2rh8jW1ErAgxqYI8Bp471VeD9rbtlsr2ibZPdYe8qzIBAHeieVZ9peHXxbVBiWZbj5ZhRKkRrESKQo2Jw5yOPb25gZhv/buY862YkpRttNszzbT1o6OOJKyG7h8jS32neYR4kfXprUnAYPNdF1mBGUQpERME6zr1E7QKr/ALOGuWgU+xfUkbMpJ5a6+VN7PD7tq5LO1y22gaSSmbQE9Nefl1ojjSeuxylaOjdmcQGUETqzROkwN46VYqqfZ2+cyqfuKWbzbRflJ+FWlTXVh0c2XZnUfFWZGm4qRXhqZERYy73CPP5a1lw54v/wB6n4rH5E1Kx+FB9aVWLsX7Y55iD6qaiIswr2sVNZVIYUUUUAFFFFAEfEjSqZ2iLBG0J8twdwRV4YVBxOEU70mrA43iOIW7/duHK+xJUanrtIrZh8KAqyFuFXDAyNNIldN45Ecq6HjOyeHuGWtieo0pRif4b2G1S5dt+TAj4EVRPHyVFkZ8XZUuIcMV+8kK2omPQg+EdahKty2IZLVxSQfdA6dAAfh4VZOIdgbtoSmMb/VbP1FwUiNq6phriPHNrf8AljVH67Wi/wDOvgLnG4zApYg8gWM9ZE9PypNiMUP/AI0tWx0RABz3zST61Y7V1xt7L/a/w1Yvj7g5Wv8AbP8AzqUcUY+xCWZsqYw1ljNxJPnp8Jj4eFM7b2suUPcCncQxHwM02/nLh/8ApH/5H/nU3DC+2122vlZX8zU3jUiKytEXB8LwdxAGdXbSMxGYeAn3evnU/EYBgV9iSVygEGSNNo8PDnrU232fvvAGKyz0sp+RFSU/hgz63sbdYdAij6lqr/Xd9lv7H0V3HcJUMje0t2iqBTmPeMf0gk/nUjBcaCxats1xzOpGoH9K6k+bRFXLA9gMJbA7mc9XM/pT7BcGs2//AG7aJ/aoHzAk1oWPRnc22QOzuDKJ7pBOpncnxqwWxXiW4rYBVqVED2iiimBHxFqRS61w37YOxnL7ugGpESepA286cRXgWgDxRWdeCva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http://2.im6.fr/photo/00F2015602429516-photo-cookies-et-biscuits-les-rois-du-gouter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9" y="1504455"/>
            <a:ext cx="1607839" cy="9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1.chabad.org/media/images/180/TvtA180589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" y="4945481"/>
            <a:ext cx="1483626" cy="1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50" y="5097617"/>
            <a:ext cx="1547740" cy="10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jep.fr/web/images/stories/img_articles/vivre%20ensem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" y="1340768"/>
            <a:ext cx="2808312" cy="2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9408" y="260648"/>
            <a:ext cx="6995120" cy="286633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Et si attendre Noël,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c’était simplement avancer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sur le chemin 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essayant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de nous rendre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heureux les uns les autres ?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2.gstatic.com/images?q=tbn:ANd9GcQsYdvoHoC8ikkqKGWhs571odBlwSllId8JwoXDMqGK76stJ1wQ-iKbQ5y8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542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rof2000.pt/users/anaroda/pfrances/images/famil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9299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data.over-blog.com/2/52/66/04/15mai12/F/Famille_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488424" cy="218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220" y="40466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JE VEUX MARCHER</a:t>
            </a:r>
          </a:p>
          <a:p>
            <a:endParaRPr lang="fr-FR" dirty="0"/>
          </a:p>
          <a:p>
            <a:r>
              <a:rPr lang="fr-FR" dirty="0"/>
              <a:t>Sylvain </a:t>
            </a:r>
            <a:r>
              <a:rPr lang="fr-FR" dirty="0" err="1"/>
              <a:t>Freymond</a:t>
            </a:r>
            <a:endParaRPr lang="fr-FR" dirty="0"/>
          </a:p>
          <a:p>
            <a:endParaRPr lang="fr-FR" dirty="0"/>
          </a:p>
          <a:p>
            <a:r>
              <a:rPr lang="fr-FR" sz="2400" dirty="0">
                <a:solidFill>
                  <a:srgbClr val="C00000"/>
                </a:solidFill>
              </a:rPr>
              <a:t>1. Je veux marcher, je veux parler,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avancer pour Jésus.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marcher, je veux parler,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avancer pour Jésus.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0070C0"/>
                </a:solidFill>
              </a:rPr>
              <a:t>A mes pieds j’ai mis mes souliers</a:t>
            </a:r>
          </a:p>
          <a:p>
            <a:r>
              <a:rPr lang="fr-FR" sz="2400" dirty="0">
                <a:solidFill>
                  <a:srgbClr val="0070C0"/>
                </a:solidFill>
              </a:rPr>
              <a:t>Pour aller de l’avant.</a:t>
            </a:r>
          </a:p>
          <a:p>
            <a:r>
              <a:rPr lang="fr-FR" sz="2400" dirty="0">
                <a:solidFill>
                  <a:srgbClr val="0070C0"/>
                </a:solidFill>
              </a:rPr>
              <a:t>Je ne veux pas me reposer</a:t>
            </a:r>
          </a:p>
          <a:p>
            <a:r>
              <a:rPr lang="fr-FR" sz="2400" dirty="0">
                <a:solidFill>
                  <a:srgbClr val="0070C0"/>
                </a:solidFill>
              </a:rPr>
              <a:t>Avant d’être arrivé.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03923" y="280532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2. Je veux courir, je veux crier,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filer comme le vent.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courir, je veux crier,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filer comme le vent.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C00000"/>
                </a:solidFill>
              </a:rPr>
              <a:t>3. Je veux aller, je veux porter</a:t>
            </a:r>
          </a:p>
          <a:p>
            <a:r>
              <a:rPr lang="fr-FR" sz="2400" dirty="0">
                <a:solidFill>
                  <a:srgbClr val="C00000"/>
                </a:solidFill>
              </a:rPr>
              <a:t>La bonne nouvelle de Jésus.</a:t>
            </a:r>
          </a:p>
          <a:p>
            <a:r>
              <a:rPr lang="fr-FR" sz="2400" dirty="0">
                <a:solidFill>
                  <a:srgbClr val="C00000"/>
                </a:solidFill>
              </a:rPr>
              <a:t>Je veux aller, je veux porter</a:t>
            </a:r>
          </a:p>
          <a:p>
            <a:r>
              <a:rPr lang="fr-FR" sz="2400" dirty="0">
                <a:solidFill>
                  <a:srgbClr val="C00000"/>
                </a:solidFill>
              </a:rPr>
              <a:t>La bonne nouvelle de Jésus.</a:t>
            </a:r>
          </a:p>
        </p:txBody>
      </p:sp>
    </p:spTree>
    <p:extLst>
      <p:ext uri="{BB962C8B-B14F-4D97-AF65-F5344CB8AC3E}">
        <p14:creationId xmlns:p14="http://schemas.microsoft.com/office/powerpoint/2010/main" val="1872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181</Words>
  <Application>Microsoft Office PowerPoint</Application>
  <PresentationFormat>Affichage à l'écran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L’Avent : 4 semaines pour attendre Noël</vt:lpstr>
      <vt:lpstr>Attendre c’est parfois long…  mais il t’arrive d’attendre  de bonnes choses !</vt:lpstr>
      <vt:lpstr>Beaucoup de gens attendent aussi…  Certains attendent un jour meilleur.</vt:lpstr>
      <vt:lpstr>Présentation PowerPoint</vt:lpstr>
      <vt:lpstr> Comment je me prépare à Noël? Qu’est-ce que je peux faire pendant que j’attends ? </vt:lpstr>
      <vt:lpstr>Et si attendre Noël,  c’était simplement avancer  sur le chemin en essayant  de nous rendre  heureux les uns les autres ?</vt:lpstr>
      <vt:lpstr>Présentation PowerPoint</vt:lpstr>
    </vt:vector>
  </TitlesOfParts>
  <Company>Ceralis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L’Avent : 4 semaines pour attendre Noël</dc:title>
  <dc:creator>Le Predorin</dc:creator>
  <cp:lastModifiedBy>Le Predorin</cp:lastModifiedBy>
  <cp:revision>20</cp:revision>
  <dcterms:created xsi:type="dcterms:W3CDTF">2013-11-21T17:37:07Z</dcterms:created>
  <dcterms:modified xsi:type="dcterms:W3CDTF">2013-11-23T18:28:30Z</dcterms:modified>
</cp:coreProperties>
</file>