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3" r:id="rId4"/>
    <p:sldId id="266" r:id="rId5"/>
    <p:sldId id="269" r:id="rId6"/>
    <p:sldId id="271" r:id="rId7"/>
    <p:sldId id="273" r:id="rId8"/>
    <p:sldId id="276" r:id="rId9"/>
    <p:sldId id="279" r:id="rId10"/>
    <p:sldId id="282" r:id="rId11"/>
    <p:sldId id="285" r:id="rId12"/>
    <p:sldId id="288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045"/>
    <a:srgbClr val="18B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1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768" y="12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7CB5-A5A6-4A3D-AFBF-439481213CB3}" type="datetimeFigureOut">
              <a:rPr lang="fr-FR" smtClean="0"/>
              <a:t>05/08/2019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38C4B-A5B6-4D4B-90DF-5377E8C6782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0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41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7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9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C95-E512-483C-A38B-97FDD2501E40}" type="datetimeFigureOut">
              <a:rPr lang="fr-FR" smtClean="0"/>
              <a:pPr/>
              <a:t>05/08/2019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915322" y="128566"/>
            <a:ext cx="7650468" cy="18256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15006" y="481594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SEPTEMBRE 2019</a:t>
            </a:r>
          </a:p>
        </p:txBody>
      </p:sp>
      <p:pic>
        <p:nvPicPr>
          <p:cNvPr id="2054" name="Picture 6" descr="School Kids at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441" y="1264222"/>
            <a:ext cx="1230675" cy="1295533"/>
          </a:xfrm>
          <a:prstGeom prst="rect">
            <a:avLst/>
          </a:prstGeom>
          <a:noFill/>
        </p:spPr>
      </p:pic>
      <p:pic>
        <p:nvPicPr>
          <p:cNvPr id="2056" name="Picture 8" descr="Books and Back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573" y="1401587"/>
            <a:ext cx="1359993" cy="981816"/>
          </a:xfrm>
          <a:prstGeom prst="rect">
            <a:avLst/>
          </a:prstGeom>
          <a:noFill/>
        </p:spPr>
      </p:pic>
      <p:pic>
        <p:nvPicPr>
          <p:cNvPr id="2058" name="Picture 10" descr="Kids Sitting on Boo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5108" y="1277706"/>
            <a:ext cx="1344847" cy="1183487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90713"/>
              </p:ext>
            </p:extLst>
          </p:nvPr>
        </p:nvGraphicFramePr>
        <p:xfrm>
          <a:off x="422492" y="2668522"/>
          <a:ext cx="9924545" cy="4827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9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53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Picture 12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5402">
            <a:off x="318387" y="3830214"/>
            <a:ext cx="468052" cy="44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http://www.jedessine.com/_uploads/_tiny_galerie/20081146/arbre_x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885">
            <a:off x="324473" y="6005895"/>
            <a:ext cx="429551" cy="418095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ZoneTexte 16"/>
          <p:cNvSpPr txBox="1"/>
          <p:nvPr/>
        </p:nvSpPr>
        <p:spPr>
          <a:xfrm>
            <a:off x="591672" y="6465346"/>
            <a:ext cx="111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automne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2987" y="42856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rentrée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65944" y="32274"/>
            <a:ext cx="2773731" cy="2563512"/>
            <a:chOff x="133672" y="139846"/>
            <a:chExt cx="2773731" cy="256351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240" y="139846"/>
              <a:ext cx="2514600" cy="20955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33672" y="2057027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AFRIQUE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Pyramides - Egypte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8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826411" y="178399"/>
            <a:ext cx="6199121" cy="16096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30070" y="39617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JUIN 2020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29" y="1515785"/>
            <a:ext cx="1094492" cy="880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ute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730" y="1723491"/>
            <a:ext cx="994063" cy="980399"/>
          </a:xfrm>
          <a:prstGeom prst="rect">
            <a:avLst/>
          </a:prstGeom>
          <a:noFill/>
        </p:spPr>
      </p:pic>
      <p:pic>
        <p:nvPicPr>
          <p:cNvPr id="22534" name="Picture 6" descr="Kids Swimm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3251" y="1174025"/>
            <a:ext cx="1704816" cy="1149769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57951"/>
              </p:ext>
            </p:extLst>
          </p:nvPr>
        </p:nvGraphicFramePr>
        <p:xfrm>
          <a:off x="401903" y="2840884"/>
          <a:ext cx="9890974" cy="4328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43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05767" y="536855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Fête des pères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82131" y="5365066"/>
            <a:ext cx="926109" cy="382244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été</a:t>
            </a:r>
          </a:p>
        </p:txBody>
      </p:sp>
      <p:pic>
        <p:nvPicPr>
          <p:cNvPr id="18" name="Picture 2" descr="Funny S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88667">
            <a:off x="7252670" y="4962091"/>
            <a:ext cx="465191" cy="437332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236">
            <a:off x="8518425" y="4920437"/>
            <a:ext cx="705017" cy="453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354777" y="227994"/>
            <a:ext cx="2773731" cy="2260419"/>
            <a:chOff x="150382" y="23598"/>
            <a:chExt cx="2773731" cy="226041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870" y="23598"/>
              <a:ext cx="2514600" cy="1716647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150382" y="1637686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OCEANIE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Opéra House - Australie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802535" y="395235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Férié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032">
            <a:off x="8679096" y="3369698"/>
            <a:ext cx="509501" cy="48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638944" y="3909782"/>
            <a:ext cx="176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Fête des mères</a:t>
            </a:r>
          </a:p>
        </p:txBody>
      </p:sp>
    </p:spTree>
    <p:extLst>
      <p:ext uri="{BB962C8B-B14F-4D97-AF65-F5344CB8AC3E}">
        <p14:creationId xmlns:p14="http://schemas.microsoft.com/office/powerpoint/2010/main" val="37653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4127" y="180193"/>
            <a:ext cx="7422778" cy="18256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7715" y="36669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JUILLET 2020</a:t>
            </a:r>
          </a:p>
        </p:txBody>
      </p:sp>
      <p:pic>
        <p:nvPicPr>
          <p:cNvPr id="25602" name="Picture 2" descr="G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822" y="1497925"/>
            <a:ext cx="980209" cy="1190773"/>
          </a:xfrm>
          <a:prstGeom prst="rect">
            <a:avLst/>
          </a:prstGeom>
          <a:noFill/>
        </p:spPr>
      </p:pic>
      <p:pic>
        <p:nvPicPr>
          <p:cNvPr id="25606" name="Picture 6" descr="Two Cher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481" y="1563504"/>
            <a:ext cx="845018" cy="845018"/>
          </a:xfrm>
          <a:prstGeom prst="rect">
            <a:avLst/>
          </a:prstGeom>
          <a:noFill/>
        </p:spPr>
      </p:pic>
      <p:pic>
        <p:nvPicPr>
          <p:cNvPr id="25610" name="Picture 10" descr="Fourth of July Ballo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6054" y="1360353"/>
            <a:ext cx="968883" cy="1597038"/>
          </a:xfrm>
          <a:prstGeom prst="rect">
            <a:avLst/>
          </a:prstGeom>
          <a:noFill/>
        </p:spPr>
      </p:pic>
      <p:pic>
        <p:nvPicPr>
          <p:cNvPr id="25612" name="Picture 12" descr="Green Firework Roc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12746">
            <a:off x="9438485" y="1215684"/>
            <a:ext cx="868093" cy="1390436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39936"/>
              </p:ext>
            </p:extLst>
          </p:nvPr>
        </p:nvGraphicFramePr>
        <p:xfrm>
          <a:off x="502159" y="2941150"/>
          <a:ext cx="9807430" cy="4278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97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836656" y="536646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Fête nationale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906">
            <a:off x="1799265" y="4761889"/>
            <a:ext cx="415855" cy="57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11" y="1462046"/>
            <a:ext cx="1412405" cy="1078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32" y="128566"/>
            <a:ext cx="7420701" cy="18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95956" y="36669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AOUT 2020</a:t>
            </a:r>
          </a:p>
        </p:txBody>
      </p:sp>
      <p:pic>
        <p:nvPicPr>
          <p:cNvPr id="24578" name="Picture 2" descr="Blue Floral Flip Fl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707" y="1476065"/>
            <a:ext cx="1105289" cy="979954"/>
          </a:xfrm>
          <a:prstGeom prst="rect">
            <a:avLst/>
          </a:prstGeom>
          <a:noFill/>
        </p:spPr>
      </p:pic>
      <p:pic>
        <p:nvPicPr>
          <p:cNvPr id="24580" name="Picture 4" descr="Flipp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941" y="1476065"/>
            <a:ext cx="925672" cy="970702"/>
          </a:xfrm>
          <a:prstGeom prst="rect">
            <a:avLst/>
          </a:prstGeom>
          <a:noFill/>
        </p:spPr>
      </p:pic>
      <p:pic>
        <p:nvPicPr>
          <p:cNvPr id="24582" name="Picture 6" descr="Snorkle Gogg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821" y="1332079"/>
            <a:ext cx="875872" cy="1041777"/>
          </a:xfrm>
          <a:prstGeom prst="rect">
            <a:avLst/>
          </a:prstGeom>
          <a:noFill/>
        </p:spPr>
      </p:pic>
      <p:pic>
        <p:nvPicPr>
          <p:cNvPr id="24584" name="Picture 8" descr="Beach Umbrella in the Sand in the S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098" y="900122"/>
            <a:ext cx="1265624" cy="1484321"/>
          </a:xfrm>
          <a:prstGeom prst="rect">
            <a:avLst/>
          </a:prstGeom>
          <a:noFill/>
        </p:spPr>
      </p:pic>
      <p:pic>
        <p:nvPicPr>
          <p:cNvPr id="24586" name="Picture 10" descr="Orange Sand Shov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572" y="1260086"/>
            <a:ext cx="543039" cy="1193475"/>
          </a:xfrm>
          <a:prstGeom prst="rect">
            <a:avLst/>
          </a:prstGeom>
          <a:noFill/>
        </p:spPr>
      </p:pic>
      <p:pic>
        <p:nvPicPr>
          <p:cNvPr id="24588" name="Picture 12" descr="Pink Sand P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7508" y="1692044"/>
            <a:ext cx="597940" cy="564674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0395"/>
              </p:ext>
            </p:extLst>
          </p:nvPr>
        </p:nvGraphicFramePr>
        <p:xfrm>
          <a:off x="350982" y="2590217"/>
          <a:ext cx="10058860" cy="468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0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06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45628" y="178400"/>
            <a:ext cx="7234074" cy="14460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15006" y="481594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OCTOBRE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80" y="1666469"/>
            <a:ext cx="711874" cy="67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73" y="1523332"/>
            <a:ext cx="976310" cy="76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 and Black Mush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5908" y="1282128"/>
            <a:ext cx="1279059" cy="1356949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89740"/>
              </p:ext>
            </p:extLst>
          </p:nvPr>
        </p:nvGraphicFramePr>
        <p:xfrm>
          <a:off x="459836" y="3006186"/>
          <a:ext cx="9828095" cy="4324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339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741948" y="6984507"/>
            <a:ext cx="139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Halloween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316">
            <a:off x="4564217" y="6492627"/>
            <a:ext cx="396077" cy="480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e 27"/>
          <p:cNvGrpSpPr/>
          <p:nvPr/>
        </p:nvGrpSpPr>
        <p:grpSpPr>
          <a:xfrm>
            <a:off x="186203" y="193637"/>
            <a:ext cx="3091555" cy="2762897"/>
            <a:chOff x="266996" y="-161370"/>
            <a:chExt cx="3091555" cy="2762897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996" y="-161370"/>
              <a:ext cx="3091555" cy="231085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434438" y="1955196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AFRIQUE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Kilimanjaro</a:t>
              </a:r>
              <a:r>
                <a:rPr lang="fr-FR" dirty="0">
                  <a:latin typeface="Bradley Hand Bold"/>
                  <a:cs typeface="Bradley Hand Bold"/>
                </a:rPr>
                <a:t> - Kenya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98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831770" y="178399"/>
            <a:ext cx="6747931" cy="13696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40700" y="252186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NOVEMBRE 2019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48" y="1531346"/>
            <a:ext cx="895491" cy="72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977" y="1548057"/>
            <a:ext cx="1027893" cy="72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j-illustre-a-blog.com/public/jeu_fo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808" y="1276797"/>
            <a:ext cx="1823822" cy="1115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27427"/>
              </p:ext>
            </p:extLst>
          </p:nvPr>
        </p:nvGraphicFramePr>
        <p:xfrm>
          <a:off x="395536" y="2732896"/>
          <a:ext cx="9940619" cy="4420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375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14172" y="53357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Armistice 1918</a:t>
            </a:r>
          </a:p>
        </p:txBody>
      </p:sp>
      <p:pic>
        <p:nvPicPr>
          <p:cNvPr id="17" name="images4"/>
          <p:cNvPicPr/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20900245">
            <a:off x="255187" y="4742611"/>
            <a:ext cx="404123" cy="41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e 11"/>
          <p:cNvGrpSpPr/>
          <p:nvPr/>
        </p:nvGrpSpPr>
        <p:grpSpPr>
          <a:xfrm>
            <a:off x="318631" y="108860"/>
            <a:ext cx="3325135" cy="2651661"/>
            <a:chOff x="-1" y="0"/>
            <a:chExt cx="3325135" cy="265166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" y="0"/>
              <a:ext cx="3325135" cy="22225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233928" y="2005330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Amérique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Machu</a:t>
              </a:r>
              <a:r>
                <a:rPr lang="fr-FR" dirty="0">
                  <a:latin typeface="Bradley Hand Bold"/>
                  <a:cs typeface="Bradley Hand Bold"/>
                </a:rPr>
                <a:t> </a:t>
              </a:r>
              <a:r>
                <a:rPr lang="fr-FR" dirty="0" err="1">
                  <a:latin typeface="Bradley Hand Bold"/>
                  <a:cs typeface="Bradley Hand Bold"/>
                </a:rPr>
                <a:t>Pichu</a:t>
              </a:r>
              <a:r>
                <a:rPr lang="fr-FR" dirty="0">
                  <a:latin typeface="Bradley Hand Bold"/>
                  <a:cs typeface="Bradley Hand Bold"/>
                </a:rPr>
                <a:t> - Pérou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0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16536" y="178399"/>
            <a:ext cx="7196866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DECEMBRE 2019</a:t>
            </a:r>
          </a:p>
        </p:txBody>
      </p:sp>
      <p:pic>
        <p:nvPicPr>
          <p:cNvPr id="15366" name="Picture 6" descr="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098" y="1476065"/>
            <a:ext cx="974903" cy="1144301"/>
          </a:xfrm>
          <a:prstGeom prst="rect">
            <a:avLst/>
          </a:prstGeom>
          <a:noFill/>
        </p:spPr>
      </p:pic>
      <p:pic>
        <p:nvPicPr>
          <p:cNvPr id="15370" name="Picture 10" descr="Red and Green Christmas G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258" y="1583784"/>
            <a:ext cx="829482" cy="971842"/>
          </a:xfrm>
          <a:prstGeom prst="rect">
            <a:avLst/>
          </a:prstGeom>
          <a:noFill/>
        </p:spPr>
      </p:pic>
      <p:pic>
        <p:nvPicPr>
          <p:cNvPr id="15372" name="Picture 12" descr="Christmas Tree with Gif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1814" y="1307618"/>
            <a:ext cx="882528" cy="1200218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05102"/>
              </p:ext>
            </p:extLst>
          </p:nvPr>
        </p:nvGraphicFramePr>
        <p:xfrm>
          <a:off x="424042" y="2781125"/>
          <a:ext cx="9871020" cy="4555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1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5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74597" y="56326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Hiver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59366" y="62767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Noël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393">
            <a:off x="3160306" y="5818229"/>
            <a:ext cx="491317" cy="491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3" descr="nei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63148">
            <a:off x="8539236" y="5113092"/>
            <a:ext cx="430256" cy="557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oupe 20"/>
          <p:cNvGrpSpPr/>
          <p:nvPr/>
        </p:nvGrpSpPr>
        <p:grpSpPr>
          <a:xfrm>
            <a:off x="0" y="172122"/>
            <a:ext cx="3041078" cy="2517972"/>
            <a:chOff x="150383" y="0"/>
            <a:chExt cx="3041078" cy="251797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383" y="0"/>
              <a:ext cx="3041078" cy="2122307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33928" y="1871641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Amérique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Statue de la liberté -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59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306" y="178399"/>
            <a:ext cx="6769726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JANVIER 2020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22" y="1738830"/>
            <a:ext cx="929959" cy="753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New Year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380" y="1409908"/>
            <a:ext cx="1479764" cy="1391252"/>
          </a:xfrm>
          <a:prstGeom prst="rect">
            <a:avLst/>
          </a:prstGeom>
          <a:noFill/>
        </p:spPr>
      </p:pic>
      <p:pic>
        <p:nvPicPr>
          <p:cNvPr id="21510" name="Picture 6" descr="Kids Celebrating the New Y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614" y="1298851"/>
            <a:ext cx="1383718" cy="1380911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52333"/>
              </p:ext>
            </p:extLst>
          </p:nvPr>
        </p:nvGraphicFramePr>
        <p:xfrm>
          <a:off x="492643" y="2861503"/>
          <a:ext cx="9811366" cy="446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24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310973" y="3858207"/>
            <a:ext cx="12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 de l’an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283">
            <a:off x="2932212" y="3217698"/>
            <a:ext cx="885112" cy="58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62836" y="4648361"/>
            <a:ext cx="14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Epiphanie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8" y="4195647"/>
            <a:ext cx="540070" cy="4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oupe 30"/>
          <p:cNvGrpSpPr/>
          <p:nvPr/>
        </p:nvGrpSpPr>
        <p:grpSpPr>
          <a:xfrm>
            <a:off x="376100" y="231269"/>
            <a:ext cx="2773731" cy="2396785"/>
            <a:chOff x="133673" y="37631"/>
            <a:chExt cx="2773731" cy="2396785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448" y="37631"/>
              <a:ext cx="2239036" cy="175274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ZoneTexte 32"/>
            <p:cNvSpPr txBox="1"/>
            <p:nvPr/>
          </p:nvSpPr>
          <p:spPr>
            <a:xfrm>
              <a:off x="133673" y="1788085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Asie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Grande muraille - 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6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306" y="178399"/>
            <a:ext cx="6576827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FEVRIER 2020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11456"/>
              </p:ext>
            </p:extLst>
          </p:nvPr>
        </p:nvGraphicFramePr>
        <p:xfrm>
          <a:off x="251520" y="2748973"/>
          <a:ext cx="10020334" cy="453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75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92733" y="3825207"/>
            <a:ext cx="150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Chandeleur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146">
            <a:off x="8373161" y="2639114"/>
            <a:ext cx="975571" cy="9755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97" y="1462337"/>
            <a:ext cx="1135693" cy="111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25" y="1466889"/>
            <a:ext cx="1682851" cy="1152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46209">
            <a:off x="5728785" y="4815643"/>
            <a:ext cx="630811" cy="6521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48854" y="6955541"/>
            <a:ext cx="136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Mardi Gras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322726" y="129092"/>
            <a:ext cx="2628900" cy="2651661"/>
            <a:chOff x="-107580" y="0"/>
            <a:chExt cx="2628900" cy="2651661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07580" y="0"/>
              <a:ext cx="2628900" cy="2247900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0" y="2005330"/>
              <a:ext cx="2389419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Asie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Mont Fuji- Japon</a:t>
              </a: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1840">
            <a:off x="1505548" y="6348654"/>
            <a:ext cx="491463" cy="4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871629" y="5397618"/>
            <a:ext cx="150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 Valentin</a:t>
            </a:r>
          </a:p>
        </p:txBody>
      </p:sp>
    </p:spTree>
    <p:extLst>
      <p:ext uri="{BB962C8B-B14F-4D97-AF65-F5344CB8AC3E}">
        <p14:creationId xmlns:p14="http://schemas.microsoft.com/office/powerpoint/2010/main" val="19671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23951" y="178400"/>
            <a:ext cx="7155749" cy="1413112"/>
          </a:xfrm>
          <a:prstGeom prst="roundRect">
            <a:avLst/>
          </a:prstGeom>
          <a:solidFill>
            <a:srgbClr val="18BA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3200" y="271241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MARS 2020</a:t>
            </a:r>
          </a:p>
        </p:txBody>
      </p:sp>
      <p:pic>
        <p:nvPicPr>
          <p:cNvPr id="19460" name="Picture 4" descr="Single White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715" y="922493"/>
            <a:ext cx="1013375" cy="1295872"/>
          </a:xfrm>
          <a:prstGeom prst="rect">
            <a:avLst/>
          </a:prstGeom>
          <a:noFill/>
        </p:spPr>
      </p:pic>
      <p:pic>
        <p:nvPicPr>
          <p:cNvPr id="19462" name="Picture 6" descr="White 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28839" y="1349884"/>
            <a:ext cx="432819" cy="946502"/>
          </a:xfrm>
          <a:prstGeom prst="rect">
            <a:avLst/>
          </a:prstGeom>
          <a:noFill/>
        </p:spPr>
      </p:pic>
      <p:pic>
        <p:nvPicPr>
          <p:cNvPr id="19464" name="Picture 8" descr="Orange and Red 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899" y="1022925"/>
            <a:ext cx="525353" cy="1539699"/>
          </a:xfrm>
          <a:prstGeom prst="rect">
            <a:avLst/>
          </a:prstGeom>
          <a:noFill/>
        </p:spPr>
      </p:pic>
      <p:pic>
        <p:nvPicPr>
          <p:cNvPr id="19466" name="Picture 10" descr="Pink and Purple Fl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5800" y="1048240"/>
            <a:ext cx="1017399" cy="1298258"/>
          </a:xfrm>
          <a:prstGeom prst="rect">
            <a:avLst/>
          </a:prstGeom>
          <a:noFill/>
        </p:spPr>
      </p:pic>
      <p:pic>
        <p:nvPicPr>
          <p:cNvPr id="19468" name="Picture 12" descr="Birds N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5657" y="1778927"/>
            <a:ext cx="1020716" cy="551045"/>
          </a:xfrm>
          <a:prstGeom prst="rect">
            <a:avLst/>
          </a:prstGeom>
          <a:noFill/>
        </p:spPr>
      </p:pic>
      <p:pic>
        <p:nvPicPr>
          <p:cNvPr id="19470" name="Picture 14" descr="Bird Eating a Wo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3081" y="972934"/>
            <a:ext cx="1416844" cy="1316295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5470"/>
              </p:ext>
            </p:extLst>
          </p:nvPr>
        </p:nvGraphicFramePr>
        <p:xfrm>
          <a:off x="562631" y="2467283"/>
          <a:ext cx="9779212" cy="4858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77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204445" y="56115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printemps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1636">
            <a:off x="5970079" y="5106447"/>
            <a:ext cx="483394" cy="53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388" y="0"/>
            <a:ext cx="2628900" cy="194713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-284239" y="1707846"/>
            <a:ext cx="3823489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radley Hand Bold"/>
                <a:cs typeface="Bradley Hand Bold"/>
              </a:rPr>
              <a:t>EUROPE</a:t>
            </a:r>
          </a:p>
          <a:p>
            <a:pPr algn="ctr"/>
            <a:r>
              <a:rPr lang="fr-FR" dirty="0">
                <a:latin typeface="Bradley Hand Bold"/>
                <a:cs typeface="Bradley Hand Bold"/>
              </a:rPr>
              <a:t>Cathédrale St Basile </a:t>
            </a:r>
            <a:r>
              <a:rPr lang="mr-IN" dirty="0">
                <a:latin typeface="Bradley Hand Bold"/>
                <a:cs typeface="Bradley Hand Bold"/>
              </a:rPr>
              <a:t>–</a:t>
            </a:r>
            <a:r>
              <a:rPr lang="fr-FR" dirty="0">
                <a:latin typeface="Bradley Hand Bold"/>
                <a:cs typeface="Bradley Hand Bold"/>
              </a:rPr>
              <a:t> Russie</a:t>
            </a:r>
          </a:p>
        </p:txBody>
      </p:sp>
    </p:spTree>
    <p:extLst>
      <p:ext uri="{BB962C8B-B14F-4D97-AF65-F5344CB8AC3E}">
        <p14:creationId xmlns:p14="http://schemas.microsoft.com/office/powerpoint/2010/main" val="377304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053" y="385820"/>
            <a:ext cx="6760530" cy="1462903"/>
          </a:xfrm>
          <a:prstGeom prst="roundRect">
            <a:avLst/>
          </a:prstGeom>
          <a:solidFill>
            <a:srgbClr val="18BA03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8218" y="531428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AVRIL 2020</a:t>
            </a:r>
          </a:p>
        </p:txBody>
      </p:sp>
      <p:pic>
        <p:nvPicPr>
          <p:cNvPr id="18438" name="Picture 6" descr="Yellow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5656">
            <a:off x="3606950" y="1459787"/>
            <a:ext cx="1537186" cy="1173787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7766"/>
              </p:ext>
            </p:extLst>
          </p:nvPr>
        </p:nvGraphicFramePr>
        <p:xfrm>
          <a:off x="251520" y="2925808"/>
          <a:ext cx="10245382" cy="4372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76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2" descr="http://www.coloriage.tv/dessincolo/lapin-pa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26" y="1559359"/>
            <a:ext cx="1318809" cy="121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409">
            <a:off x="2912105" y="3329682"/>
            <a:ext cx="723094" cy="7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pring Easter Bun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94909">
            <a:off x="181402" y="4881191"/>
            <a:ext cx="504253" cy="501204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72808" y="5438561"/>
            <a:ext cx="143155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Pâques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408790" y="225704"/>
            <a:ext cx="2321041" cy="2501261"/>
            <a:chOff x="0" y="150400"/>
            <a:chExt cx="2321041" cy="2501261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50400"/>
              <a:ext cx="2321041" cy="2038752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116965" y="2005330"/>
              <a:ext cx="2155489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EUROPE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Tour Eiffel - 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11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6923" y="178399"/>
            <a:ext cx="7422778" cy="1825637"/>
          </a:xfrm>
          <a:prstGeom prst="roundRect">
            <a:avLst/>
          </a:prstGeom>
          <a:solidFill>
            <a:srgbClr val="18BA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8218" y="531428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MAI 2020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78" y="684143"/>
            <a:ext cx="898036" cy="84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appy Mother's Day 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086" y="1476065"/>
            <a:ext cx="1147829" cy="876268"/>
          </a:xfrm>
          <a:prstGeom prst="rect">
            <a:avLst/>
          </a:prstGeom>
          <a:noFill/>
        </p:spPr>
      </p:pic>
      <p:pic>
        <p:nvPicPr>
          <p:cNvPr id="23556" name="Picture 4" descr="Flower for M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5550" y="108200"/>
            <a:ext cx="1347693" cy="1941800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36222"/>
              </p:ext>
            </p:extLst>
          </p:nvPr>
        </p:nvGraphicFramePr>
        <p:xfrm>
          <a:off x="343535" y="2740829"/>
          <a:ext cx="9957811" cy="442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195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963133" y="45585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Armistice 45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74584" y="374438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Férié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52">
            <a:off x="5804693" y="4100481"/>
            <a:ext cx="560091" cy="40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32274" y="96822"/>
            <a:ext cx="3008009" cy="2562363"/>
            <a:chOff x="233578" y="89297"/>
            <a:chExt cx="3008009" cy="2562363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578" y="89297"/>
              <a:ext cx="3008009" cy="2067581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401020" y="2005329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OCEANIE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Uluru</a:t>
              </a:r>
              <a:r>
                <a:rPr lang="fr-FR" dirty="0">
                  <a:latin typeface="Bradley Hand Bold"/>
                  <a:cs typeface="Bradley Hand Bold"/>
                </a:rPr>
                <a:t>- Australie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696798" y="60178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Ascension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8969379" y="678341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Pentecôte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879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567</Words>
  <Application>Microsoft Office PowerPoint</Application>
  <PresentationFormat>Personnalisé</PresentationFormat>
  <Paragraphs>516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Bradley Hand Bold</vt:lpstr>
      <vt:lpstr>Calibri</vt:lpstr>
      <vt:lpstr>Calibri Light</vt:lpstr>
      <vt:lpstr>Comic Sans MS</vt:lpstr>
      <vt:lpstr>Cursive standard</vt:lpstr>
      <vt:lpstr>Mia's Scribblings ~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corinne.schmitt54@gmail.com</dc:creator>
  <cp:lastModifiedBy>David</cp:lastModifiedBy>
  <cp:revision>57</cp:revision>
  <dcterms:created xsi:type="dcterms:W3CDTF">2016-07-07T07:24:03Z</dcterms:created>
  <dcterms:modified xsi:type="dcterms:W3CDTF">2019-08-05T15:15:10Z</dcterms:modified>
</cp:coreProperties>
</file>