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C5A5"/>
    <a:srgbClr val="FFEAC1"/>
    <a:srgbClr val="FFCC66"/>
    <a:srgbClr val="99FF66"/>
    <a:srgbClr val="E8BFBE"/>
    <a:srgbClr val="D5B8EA"/>
    <a:srgbClr val="FFD9FF"/>
    <a:srgbClr val="C4E59F"/>
    <a:srgbClr val="FFFFC9"/>
    <a:srgbClr val="9BE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6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E03E-2BFA-42CC-BDA6-0AEB266446EA}" type="datetimeFigureOut">
              <a:rPr lang="fr-FR" smtClean="0"/>
              <a:t>28/07/2018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17B6-9716-4466-A1B7-588C9661FAD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E03E-2BFA-42CC-BDA6-0AEB266446EA}" type="datetimeFigureOut">
              <a:rPr lang="fr-FR" smtClean="0"/>
              <a:t>28/07/2018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17B6-9716-4466-A1B7-588C9661FAD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E03E-2BFA-42CC-BDA6-0AEB266446EA}" type="datetimeFigureOut">
              <a:rPr lang="fr-FR" smtClean="0"/>
              <a:t>28/07/2018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17B6-9716-4466-A1B7-588C9661FAD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E03E-2BFA-42CC-BDA6-0AEB266446EA}" type="datetimeFigureOut">
              <a:rPr lang="fr-FR" smtClean="0"/>
              <a:t>28/07/2018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17B6-9716-4466-A1B7-588C9661FAD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E03E-2BFA-42CC-BDA6-0AEB266446EA}" type="datetimeFigureOut">
              <a:rPr lang="fr-FR" smtClean="0"/>
              <a:t>28/07/2018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17B6-9716-4466-A1B7-588C9661FAD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E03E-2BFA-42CC-BDA6-0AEB266446EA}" type="datetimeFigureOut">
              <a:rPr lang="fr-FR" smtClean="0"/>
              <a:t>28/07/2018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17B6-9716-4466-A1B7-588C9661FAD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E03E-2BFA-42CC-BDA6-0AEB266446EA}" type="datetimeFigureOut">
              <a:rPr lang="fr-FR" smtClean="0"/>
              <a:t>28/07/2018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17B6-9716-4466-A1B7-588C9661FAD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E03E-2BFA-42CC-BDA6-0AEB266446EA}" type="datetimeFigureOut">
              <a:rPr lang="fr-FR" smtClean="0"/>
              <a:t>28/07/2018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17B6-9716-4466-A1B7-588C9661FAD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E03E-2BFA-42CC-BDA6-0AEB266446EA}" type="datetimeFigureOut">
              <a:rPr lang="fr-FR" smtClean="0"/>
              <a:t>28/07/2018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17B6-9716-4466-A1B7-588C9661FAD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E03E-2BFA-42CC-BDA6-0AEB266446EA}" type="datetimeFigureOut">
              <a:rPr lang="fr-FR" smtClean="0"/>
              <a:t>28/07/2018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17B6-9716-4466-A1B7-588C9661FAD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E03E-2BFA-42CC-BDA6-0AEB266446EA}" type="datetimeFigureOut">
              <a:rPr lang="fr-FR" smtClean="0"/>
              <a:t>28/07/2018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17B6-9716-4466-A1B7-588C9661FAD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4E03E-2BFA-42CC-BDA6-0AEB266446EA}" type="datetimeFigureOut">
              <a:rPr lang="fr-FR" smtClean="0"/>
              <a:t>28/07/2018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C17B6-9716-4466-A1B7-588C9661FAD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79512" y="260648"/>
          <a:ext cx="8712973" cy="5942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1950"/>
                <a:gridCol w="1003878"/>
                <a:gridCol w="1003878"/>
                <a:gridCol w="1003878"/>
                <a:gridCol w="1003878"/>
                <a:gridCol w="2007755"/>
                <a:gridCol w="1003878"/>
                <a:gridCol w="1003878"/>
              </a:tblGrid>
              <a:tr h="288032"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Tempus Sans ITC" pitchFamily="82" charset="0"/>
                        </a:rPr>
                        <a:t>LUNDI</a:t>
                      </a:r>
                      <a:endParaRPr lang="fr-FR" sz="1200" b="1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Tempus Sans ITC" pitchFamily="82" charset="0"/>
                        </a:rPr>
                        <a:t>MARDI</a:t>
                      </a:r>
                      <a:endParaRPr lang="fr-FR" sz="1200" b="1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Tempus Sans ITC" pitchFamily="82" charset="0"/>
                        </a:rPr>
                        <a:t>JEUDI</a:t>
                      </a:r>
                      <a:endParaRPr lang="fr-FR" sz="1200" b="1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Tempus Sans ITC" pitchFamily="82" charset="0"/>
                        </a:rPr>
                        <a:t>VENDREDI</a:t>
                      </a:r>
                      <a:endParaRPr lang="fr-FR" sz="1200" b="1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Tempus Sans ITC" pitchFamily="82" charset="0"/>
                        </a:rPr>
                        <a:t>8h30 </a:t>
                      </a:r>
                      <a:endParaRPr lang="fr-FR" sz="1200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Tempus Sans ITC" pitchFamily="82" charset="0"/>
                        </a:rPr>
                        <a:t>Orthographe </a:t>
                      </a:r>
                      <a:r>
                        <a:rPr lang="fr-FR" sz="1100" b="0" dirty="0" smtClean="0">
                          <a:latin typeface="Tempus Sans ITC" pitchFamily="82" charset="0"/>
                        </a:rPr>
                        <a:t>30’</a:t>
                      </a:r>
                      <a:endParaRPr lang="fr-FR" sz="1100" b="0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atin typeface="Tempus Sans ITC" pitchFamily="82" charset="0"/>
                        </a:rPr>
                        <a:t>Écriture </a:t>
                      </a:r>
                      <a:r>
                        <a:rPr lang="fr-FR" sz="1100" b="0" dirty="0" smtClean="0">
                          <a:latin typeface="Tempus Sans ITC" pitchFamily="82" charset="0"/>
                        </a:rPr>
                        <a:t>30’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atin typeface="Tempus Sans ITC" pitchFamily="82" charset="0"/>
                        </a:rPr>
                        <a:t>Orthographe </a:t>
                      </a:r>
                      <a:r>
                        <a:rPr lang="fr-FR" sz="1100" b="0" dirty="0" smtClean="0">
                          <a:latin typeface="Tempus Sans ITC" pitchFamily="82" charset="0"/>
                        </a:rPr>
                        <a:t>30’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atin typeface="Tempus Sans ITC" pitchFamily="82" charset="0"/>
                        </a:rPr>
                        <a:t>Vocabulaire  </a:t>
                      </a:r>
                      <a:r>
                        <a:rPr lang="fr-FR" sz="1100" b="0" dirty="0" smtClean="0">
                          <a:latin typeface="Tempus Sans ITC" pitchFamily="82" charset="0"/>
                        </a:rPr>
                        <a:t>30’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0030">
                <a:tc rowSpan="3">
                  <a:txBody>
                    <a:bodyPr/>
                    <a:lstStyle/>
                    <a:p>
                      <a:r>
                        <a:rPr lang="fr-FR" sz="1200" dirty="0" smtClean="0">
                          <a:latin typeface="Tempus Sans ITC" pitchFamily="82" charset="0"/>
                        </a:rPr>
                        <a:t>9h00 </a:t>
                      </a:r>
                    </a:p>
                    <a:p>
                      <a:endParaRPr lang="fr-FR" sz="1200" dirty="0" smtClean="0">
                        <a:latin typeface="Tempus Sans ITC" pitchFamily="82" charset="0"/>
                      </a:endParaRPr>
                    </a:p>
                    <a:p>
                      <a:endParaRPr lang="fr-FR" sz="1200" dirty="0" smtClean="0">
                        <a:latin typeface="Tempus Sans ITC" pitchFamily="82" charset="0"/>
                      </a:endParaRPr>
                    </a:p>
                    <a:p>
                      <a:endParaRPr lang="fr-FR" sz="1200" dirty="0" smtClean="0">
                        <a:latin typeface="Tempus Sans ITC" pitchFamily="82" charset="0"/>
                      </a:endParaRPr>
                    </a:p>
                    <a:p>
                      <a:endParaRPr lang="fr-FR" sz="1200" dirty="0" smtClean="0">
                        <a:latin typeface="Tempus Sans ITC" pitchFamily="82" charset="0"/>
                      </a:endParaRPr>
                    </a:p>
                    <a:p>
                      <a:r>
                        <a:rPr lang="fr-FR" sz="1200" dirty="0" smtClean="0">
                          <a:latin typeface="Tempus Sans ITC" pitchFamily="82" charset="0"/>
                        </a:rPr>
                        <a:t>10h00</a:t>
                      </a:r>
                      <a:endParaRPr lang="fr-FR" sz="1200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Tempus Sans ITC" pitchFamily="82" charset="0"/>
                        </a:rPr>
                        <a:t>Calcul mental </a:t>
                      </a:r>
                      <a:r>
                        <a:rPr lang="fr-FR" sz="1100" b="0" dirty="0" smtClean="0">
                          <a:latin typeface="Tempus Sans ITC" pitchFamily="82" charset="0"/>
                        </a:rPr>
                        <a:t>15’</a:t>
                      </a:r>
                      <a:endParaRPr lang="fr-FR" sz="1100" b="0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Tempus Sans ITC" pitchFamily="82" charset="0"/>
                        </a:rPr>
                        <a:t>Numération</a:t>
                      </a:r>
                    </a:p>
                    <a:p>
                      <a:pPr algn="ctr"/>
                      <a:r>
                        <a:rPr lang="fr-FR" sz="1100" b="0" dirty="0" smtClean="0">
                          <a:latin typeface="Tempus Sans ITC" pitchFamily="82" charset="0"/>
                        </a:rPr>
                        <a:t>45’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atin typeface="Tempus Sans ITC" pitchFamily="82" charset="0"/>
                        </a:rPr>
                        <a:t>Problèmes </a:t>
                      </a:r>
                      <a:r>
                        <a:rPr lang="fr-FR" sz="1100" b="0" dirty="0" smtClean="0">
                          <a:latin typeface="Tempus Sans ITC" pitchFamily="82" charset="0"/>
                        </a:rPr>
                        <a:t>15’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atin typeface="Tempus Sans ITC" pitchFamily="82" charset="0"/>
                        </a:rPr>
                        <a:t>Calcul mental </a:t>
                      </a:r>
                      <a:r>
                        <a:rPr lang="fr-FR" sz="1100" b="0" dirty="0" smtClean="0">
                          <a:latin typeface="Tempus Sans ITC" pitchFamily="82" charset="0"/>
                        </a:rPr>
                        <a:t>15’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atin typeface="Tempus Sans ITC" pitchFamily="82" charset="0"/>
                        </a:rPr>
                        <a:t>Problèmes </a:t>
                      </a:r>
                      <a:r>
                        <a:rPr lang="fr-FR" sz="1100" b="0" dirty="0" smtClean="0">
                          <a:latin typeface="Tempus Sans ITC" pitchFamily="82" charset="0"/>
                        </a:rPr>
                        <a:t>15’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5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Tempus Sans ITC" pitchFamily="82" charset="0"/>
                        </a:rPr>
                        <a:t>OGD</a:t>
                      </a:r>
                    </a:p>
                    <a:p>
                      <a:pPr algn="ctr"/>
                      <a:r>
                        <a:rPr lang="fr-FR" sz="1100" b="0" dirty="0" smtClean="0">
                          <a:latin typeface="Tempus Sans ITC" pitchFamily="82" charset="0"/>
                        </a:rPr>
                        <a:t>45’</a:t>
                      </a:r>
                      <a:endParaRPr lang="fr-FR" sz="1100" b="0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5FF"/>
                    </a:solidFill>
                  </a:tcPr>
                </a:tc>
              </a:tr>
              <a:tr h="63663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Tempus Sans ITC" pitchFamily="82" charset="0"/>
                        </a:rPr>
                        <a:t>Géométrie</a:t>
                      </a:r>
                    </a:p>
                    <a:p>
                      <a:pPr algn="ctr"/>
                      <a:r>
                        <a:rPr lang="fr-FR" sz="1100" b="0" dirty="0" smtClean="0">
                          <a:latin typeface="Tempus Sans ITC" pitchFamily="82" charset="0"/>
                        </a:rPr>
                        <a:t>45’</a:t>
                      </a:r>
                      <a:endParaRPr lang="fr-FR" sz="1100" b="0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5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atin typeface="Tempus Sans ITC" pitchFamily="82" charset="0"/>
                        </a:rPr>
                        <a:t>Numération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latin typeface="Tempus Sans ITC" pitchFamily="82" charset="0"/>
                        </a:rPr>
                        <a:t>45’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5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Tempus Sans ITC" pitchFamily="82" charset="0"/>
                        </a:rPr>
                        <a:t>Mesures</a:t>
                      </a:r>
                    </a:p>
                    <a:p>
                      <a:pPr algn="ctr"/>
                      <a:r>
                        <a:rPr lang="fr-FR" sz="1100" b="0" dirty="0" smtClean="0">
                          <a:latin typeface="Tempus Sans ITC" pitchFamily="82" charset="0"/>
                        </a:rPr>
                        <a:t>45’</a:t>
                      </a:r>
                      <a:endParaRPr lang="fr-FR" sz="1100" b="0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5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Tempus Sans ITC" pitchFamily="82" charset="0"/>
                        </a:rPr>
                        <a:t>Calcul</a:t>
                      </a:r>
                    </a:p>
                    <a:p>
                      <a:pPr algn="ctr"/>
                      <a:r>
                        <a:rPr lang="fr-FR" sz="1100" b="0" dirty="0" smtClean="0">
                          <a:latin typeface="Tempus Sans ITC" pitchFamily="82" charset="0"/>
                        </a:rPr>
                        <a:t>45’</a:t>
                      </a:r>
                      <a:endParaRPr lang="fr-FR" sz="1100" b="0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5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803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atin typeface="Tempus Sans ITC" pitchFamily="82" charset="0"/>
                        </a:rPr>
                        <a:t>Problèmes </a:t>
                      </a:r>
                      <a:r>
                        <a:rPr lang="fr-FR" sz="1100" b="0" dirty="0" smtClean="0">
                          <a:latin typeface="Tempus Sans ITC" pitchFamily="82" charset="0"/>
                        </a:rPr>
                        <a:t>15’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5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atin typeface="Tempus Sans ITC" pitchFamily="82" charset="0"/>
                        </a:rPr>
                        <a:t>Problèmes </a:t>
                      </a:r>
                      <a:r>
                        <a:rPr lang="fr-FR" sz="1100" b="0" dirty="0" smtClean="0">
                          <a:latin typeface="Tempus Sans ITC" pitchFamily="82" charset="0"/>
                        </a:rPr>
                        <a:t>15’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5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endParaRPr lang="fr-FR" sz="1200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Tempus Sans ITC" pitchFamily="82" charset="0"/>
                        </a:rPr>
                        <a:t>Récréation</a:t>
                      </a:r>
                      <a:endParaRPr lang="fr-FR" sz="1100" b="1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>
                        <a:latin typeface="Tempus Sans ITC" pitchFamily="8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>
                        <a:latin typeface="Tempus Sans ITC" pitchFamily="8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>
                        <a:latin typeface="Tempus Sans ITC" pitchFamily="8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8032">
                <a:tc rowSpan="2">
                  <a:txBody>
                    <a:bodyPr/>
                    <a:lstStyle/>
                    <a:p>
                      <a:r>
                        <a:rPr lang="fr-FR" sz="1200" dirty="0" smtClean="0">
                          <a:latin typeface="Tempus Sans ITC" pitchFamily="82" charset="0"/>
                        </a:rPr>
                        <a:t>10h20 </a:t>
                      </a:r>
                    </a:p>
                    <a:p>
                      <a:endParaRPr lang="fr-FR" sz="1200" dirty="0" smtClean="0">
                        <a:latin typeface="Tempus Sans ITC" pitchFamily="82" charset="0"/>
                      </a:endParaRPr>
                    </a:p>
                    <a:p>
                      <a:endParaRPr lang="fr-FR" sz="1200" dirty="0" smtClean="0">
                        <a:latin typeface="Tempus Sans ITC" pitchFamily="82" charset="0"/>
                      </a:endParaRPr>
                    </a:p>
                    <a:p>
                      <a:endParaRPr lang="fr-FR" sz="1200" dirty="0" smtClean="0">
                        <a:latin typeface="Tempus Sans ITC" pitchFamily="82" charset="0"/>
                      </a:endParaRPr>
                    </a:p>
                    <a:p>
                      <a:r>
                        <a:rPr lang="fr-FR" sz="1200" dirty="0" smtClean="0">
                          <a:latin typeface="Tempus Sans ITC" pitchFamily="82" charset="0"/>
                        </a:rPr>
                        <a:t>11h30</a:t>
                      </a:r>
                      <a:endParaRPr lang="fr-FR" sz="1200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Tempus Sans ITC" pitchFamily="82" charset="0"/>
                        </a:rPr>
                        <a:t>EDL</a:t>
                      </a:r>
                    </a:p>
                    <a:p>
                      <a:pPr algn="ctr"/>
                      <a:r>
                        <a:rPr lang="fr-FR" sz="1100" b="0" dirty="0" smtClean="0">
                          <a:latin typeface="Tempus Sans ITC" pitchFamily="82" charset="0"/>
                        </a:rPr>
                        <a:t>1h10</a:t>
                      </a:r>
                      <a:endParaRPr lang="fr-FR" sz="1100" b="0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Tempus Sans ITC" pitchFamily="82" charset="0"/>
                        </a:rPr>
                        <a:t>Géographie</a:t>
                      </a:r>
                    </a:p>
                    <a:p>
                      <a:pPr algn="ctr"/>
                      <a:r>
                        <a:rPr lang="fr-FR" sz="1100" b="0" dirty="0" smtClean="0">
                          <a:latin typeface="Tempus Sans ITC" pitchFamily="82" charset="0"/>
                        </a:rPr>
                        <a:t>1h10</a:t>
                      </a:r>
                      <a:endParaRPr lang="fr-FR" sz="1100" b="0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6B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atin typeface="Tempus Sans ITC" pitchFamily="82" charset="0"/>
                        </a:rPr>
                        <a:t>Géographie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latin typeface="Tempus Sans ITC" pitchFamily="82" charset="0"/>
                        </a:rPr>
                        <a:t>1h10</a:t>
                      </a:r>
                    </a:p>
                    <a:p>
                      <a:pPr algn="ctr"/>
                      <a:endParaRPr lang="fr-FR" sz="1100" b="1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6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Tempus Sans ITC" pitchFamily="82" charset="0"/>
                        </a:rPr>
                        <a:t>Anglais </a:t>
                      </a:r>
                      <a:r>
                        <a:rPr lang="fr-FR" sz="1100" b="0" dirty="0" smtClean="0">
                          <a:latin typeface="Tempus Sans ITC" pitchFamily="82" charset="0"/>
                        </a:rPr>
                        <a:t>30’</a:t>
                      </a:r>
                      <a:endParaRPr lang="fr-FR" sz="1100" b="0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Tempus Sans ITC" pitchFamily="82" charset="0"/>
                        </a:rPr>
                        <a:t>Histoire</a:t>
                      </a:r>
                    </a:p>
                    <a:p>
                      <a:pPr algn="ctr"/>
                      <a:r>
                        <a:rPr lang="fr-FR" sz="1100" b="0" dirty="0" smtClean="0">
                          <a:latin typeface="Tempus Sans ITC" pitchFamily="82" charset="0"/>
                        </a:rPr>
                        <a:t>1h10</a:t>
                      </a:r>
                      <a:endParaRPr lang="fr-FR" sz="1100" b="0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6B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Tempus Sans ITC" pitchFamily="82" charset="0"/>
                        </a:rPr>
                        <a:t>Histoire </a:t>
                      </a:r>
                    </a:p>
                    <a:p>
                      <a:pPr algn="ctr"/>
                      <a:r>
                        <a:rPr lang="fr-FR" sz="1100" b="0" dirty="0" smtClean="0">
                          <a:latin typeface="Tempus Sans ITC" pitchFamily="82" charset="0"/>
                        </a:rPr>
                        <a:t>1h10</a:t>
                      </a:r>
                      <a:endParaRPr lang="fr-FR" sz="1100" b="0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6B6"/>
                    </a:solidFill>
                  </a:tcPr>
                </a:tc>
              </a:tr>
              <a:tr h="5029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Tempus Sans ITC" pitchFamily="82" charset="0"/>
                        </a:rPr>
                        <a:t>Sciences </a:t>
                      </a:r>
                    </a:p>
                    <a:p>
                      <a:pPr algn="ctr"/>
                      <a:r>
                        <a:rPr lang="fr-FR" sz="1100" b="0" dirty="0" smtClean="0">
                          <a:latin typeface="Tempus Sans ITC" pitchFamily="82" charset="0"/>
                        </a:rPr>
                        <a:t>40’</a:t>
                      </a:r>
                      <a:endParaRPr lang="fr-FR" sz="1100" b="0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E59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0304">
                <a:tc>
                  <a:txBody>
                    <a:bodyPr/>
                    <a:lstStyle/>
                    <a:p>
                      <a:endParaRPr lang="fr-FR" sz="1200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Tempus Sans ITC" pitchFamily="82" charset="0"/>
                        </a:rPr>
                        <a:t>Pause méridienne</a:t>
                      </a:r>
                      <a:endParaRPr lang="fr-FR" sz="1100" b="1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>
                        <a:latin typeface="Tempus Sans ITC" pitchFamily="8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>
                        <a:latin typeface="Tempus Sans ITC" pitchFamily="8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>
                        <a:latin typeface="Tempus Sans ITC" pitchFamily="8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Tempus Sans ITC" pitchFamily="82" charset="0"/>
                        </a:rPr>
                        <a:t>13h30</a:t>
                      </a:r>
                    </a:p>
                    <a:p>
                      <a:endParaRPr lang="fr-FR" sz="1200" dirty="0" smtClean="0">
                        <a:latin typeface="Tempus Sans ITC" pitchFamily="82" charset="0"/>
                      </a:endParaRPr>
                    </a:p>
                    <a:p>
                      <a:r>
                        <a:rPr lang="fr-FR" sz="1200" dirty="0" smtClean="0">
                          <a:latin typeface="Tempus Sans ITC" pitchFamily="82" charset="0"/>
                        </a:rPr>
                        <a:t>14h15</a:t>
                      </a:r>
                      <a:endParaRPr lang="fr-FR" sz="1200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Tempus Sans ITC" pitchFamily="82" charset="0"/>
                        </a:rPr>
                        <a:t>OGD</a:t>
                      </a:r>
                    </a:p>
                    <a:p>
                      <a:pPr algn="ctr"/>
                      <a:r>
                        <a:rPr lang="fr-FR" sz="1100" b="0" dirty="0" smtClean="0">
                          <a:latin typeface="Tempus Sans ITC" pitchFamily="82" charset="0"/>
                        </a:rPr>
                        <a:t>45’</a:t>
                      </a:r>
                      <a:endParaRPr lang="fr-FR" sz="1100" b="0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Tempus Sans ITC" pitchFamily="82" charset="0"/>
                        </a:rPr>
                        <a:t>Calcul</a:t>
                      </a:r>
                    </a:p>
                    <a:p>
                      <a:pPr algn="ctr"/>
                      <a:r>
                        <a:rPr lang="fr-FR" sz="1100" b="0" dirty="0" smtClean="0">
                          <a:latin typeface="Tempus Sans ITC" pitchFamily="82" charset="0"/>
                        </a:rPr>
                        <a:t>45’</a:t>
                      </a:r>
                      <a:endParaRPr lang="fr-FR" sz="1100" b="0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5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Tempus Sans ITC" pitchFamily="82" charset="0"/>
                        </a:rPr>
                        <a:t>EDL</a:t>
                      </a:r>
                    </a:p>
                    <a:p>
                      <a:pPr algn="ctr"/>
                      <a:r>
                        <a:rPr lang="fr-FR" sz="1100" b="0" dirty="0" smtClean="0">
                          <a:latin typeface="Tempus Sans ITC" pitchFamily="82" charset="0"/>
                        </a:rPr>
                        <a:t>45’</a:t>
                      </a:r>
                      <a:endParaRPr lang="fr-FR" sz="1100" b="0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Tempus Sans ITC" pitchFamily="82" charset="0"/>
                        </a:rPr>
                        <a:t>Ateliers</a:t>
                      </a:r>
                    </a:p>
                    <a:p>
                      <a:pPr algn="ctr"/>
                      <a:r>
                        <a:rPr lang="fr-FR" sz="1100" b="0" dirty="0" smtClean="0">
                          <a:latin typeface="Tempus Sans ITC" pitchFamily="82" charset="0"/>
                        </a:rPr>
                        <a:t>1h00</a:t>
                      </a:r>
                      <a:endParaRPr lang="fr-FR" sz="1100" b="0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Tempus Sans ITC" pitchFamily="82" charset="0"/>
                        </a:rPr>
                        <a:t>Ateliers </a:t>
                      </a:r>
                    </a:p>
                    <a:p>
                      <a:pPr algn="ctr"/>
                      <a:r>
                        <a:rPr lang="fr-FR" sz="1100" b="0" dirty="0" smtClean="0">
                          <a:latin typeface="Tempus Sans ITC" pitchFamily="82" charset="0"/>
                        </a:rPr>
                        <a:t>1h00</a:t>
                      </a:r>
                      <a:endParaRPr lang="fr-FR" sz="1100" b="0" dirty="0">
                        <a:latin typeface="Tempus Sans ITC" pitchFamily="82" charset="0"/>
                      </a:endParaRPr>
                    </a:p>
                    <a:p>
                      <a:pPr algn="ctr"/>
                      <a:endParaRPr lang="fr-FR" sz="1100" b="1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8742">
                <a:tc rowSpan="2">
                  <a:txBody>
                    <a:bodyPr/>
                    <a:lstStyle/>
                    <a:p>
                      <a:r>
                        <a:rPr lang="fr-FR" sz="1200" dirty="0" smtClean="0">
                          <a:latin typeface="Tempus Sans ITC" pitchFamily="82" charset="0"/>
                        </a:rPr>
                        <a:t>14h15</a:t>
                      </a:r>
                    </a:p>
                    <a:p>
                      <a:r>
                        <a:rPr lang="fr-FR" sz="1200" dirty="0" smtClean="0">
                          <a:latin typeface="Tempus Sans ITC" pitchFamily="82" charset="0"/>
                        </a:rPr>
                        <a:t>14h30</a:t>
                      </a:r>
                    </a:p>
                    <a:p>
                      <a:r>
                        <a:rPr lang="fr-FR" sz="1200" dirty="0" smtClean="0">
                          <a:latin typeface="Tempus Sans ITC" pitchFamily="82" charset="0"/>
                        </a:rPr>
                        <a:t>15h00</a:t>
                      </a:r>
                      <a:endParaRPr lang="fr-FR" sz="1200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Tempus Sans ITC" pitchFamily="82" charset="0"/>
                        </a:rPr>
                        <a:t>Anglais </a:t>
                      </a:r>
                    </a:p>
                    <a:p>
                      <a:pPr algn="ctr"/>
                      <a:r>
                        <a:rPr lang="fr-FR" sz="1100" b="0" dirty="0" smtClean="0">
                          <a:latin typeface="Tempus Sans ITC" pitchFamily="82" charset="0"/>
                        </a:rPr>
                        <a:t>45’</a:t>
                      </a:r>
                      <a:endParaRPr lang="fr-FR" sz="1100" b="0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Tempus Sans ITC" pitchFamily="82" charset="0"/>
                        </a:rPr>
                        <a:t>Art visuel</a:t>
                      </a:r>
                    </a:p>
                    <a:p>
                      <a:pPr algn="ctr"/>
                      <a:r>
                        <a:rPr lang="fr-FR" sz="1100" b="0" dirty="0" smtClean="0">
                          <a:latin typeface="Tempus Sans ITC" pitchFamily="82" charset="0"/>
                        </a:rPr>
                        <a:t>45’</a:t>
                      </a:r>
                      <a:endParaRPr lang="fr-FR" sz="1100" b="0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5A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Tempus Sans ITC" pitchFamily="82" charset="0"/>
                      </a:endParaRPr>
                    </a:p>
                  </a:txBody>
                  <a:tcPr>
                    <a:solidFill>
                      <a:srgbClr val="FFEAC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Tempus Sans ITC" pitchFamily="82" charset="0"/>
                      </a:endParaRPr>
                    </a:p>
                  </a:txBody>
                  <a:tcPr>
                    <a:solidFill>
                      <a:srgbClr val="CBC5A5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133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atin typeface="Tempus Sans ITC" pitchFamily="82" charset="0"/>
                        </a:rPr>
                        <a:t>EPS </a:t>
                      </a:r>
                      <a:r>
                        <a:rPr lang="fr-FR" sz="1100" b="0" dirty="0" smtClean="0">
                          <a:latin typeface="Tempus Sans ITC" pitchFamily="82" charset="0"/>
                        </a:rPr>
                        <a:t>30’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C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atin typeface="Tempus Sans ITC" pitchFamily="82" charset="0"/>
                        </a:rPr>
                        <a:t>Musique </a:t>
                      </a:r>
                      <a:r>
                        <a:rPr lang="fr-FR" sz="1100" b="0" dirty="0" smtClean="0">
                          <a:latin typeface="Tempus Sans ITC" pitchFamily="82" charset="0"/>
                        </a:rPr>
                        <a:t>30’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endParaRPr lang="fr-FR" sz="1200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Tempus Sans ITC" pitchFamily="82" charset="0"/>
                        </a:rPr>
                        <a:t>Récréation</a:t>
                      </a:r>
                      <a:endParaRPr lang="fr-FR" sz="1100" b="1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>
                        <a:latin typeface="Tempus Sans ITC" pitchFamily="8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>
                        <a:latin typeface="Tempus Sans ITC" pitchFamily="8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>
                        <a:latin typeface="Tempus Sans ITC" pitchFamily="8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73538">
                <a:tc rowSpan="2">
                  <a:txBody>
                    <a:bodyPr/>
                    <a:lstStyle/>
                    <a:p>
                      <a:r>
                        <a:rPr lang="fr-FR" sz="1200" dirty="0" smtClean="0">
                          <a:latin typeface="Tempus Sans ITC" pitchFamily="82" charset="0"/>
                        </a:rPr>
                        <a:t>15h20</a:t>
                      </a:r>
                    </a:p>
                    <a:p>
                      <a:endParaRPr lang="fr-FR" sz="1200" dirty="0" smtClean="0">
                        <a:latin typeface="Tempus Sans ITC" pitchFamily="82" charset="0"/>
                      </a:endParaRPr>
                    </a:p>
                    <a:p>
                      <a:endParaRPr lang="fr-FR" sz="1200" dirty="0" smtClean="0">
                        <a:latin typeface="Tempus Sans ITC" pitchFamily="82" charset="0"/>
                      </a:endParaRPr>
                    </a:p>
                    <a:p>
                      <a:endParaRPr lang="fr-FR" sz="1200" dirty="0" smtClean="0">
                        <a:latin typeface="Tempus Sans ITC" pitchFamily="82" charset="0"/>
                      </a:endParaRPr>
                    </a:p>
                    <a:p>
                      <a:r>
                        <a:rPr lang="fr-FR" sz="1200" dirty="0" smtClean="0">
                          <a:latin typeface="Tempus Sans ITC" pitchFamily="82" charset="0"/>
                        </a:rPr>
                        <a:t>16h30</a:t>
                      </a:r>
                      <a:endParaRPr lang="fr-FR" sz="1200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Tempus Sans ITC" pitchFamily="82" charset="0"/>
                        </a:rPr>
                        <a:t>Sciences</a:t>
                      </a:r>
                    </a:p>
                    <a:p>
                      <a:pPr algn="ctr"/>
                      <a:r>
                        <a:rPr lang="fr-FR" sz="1100" b="0" dirty="0" smtClean="0">
                          <a:latin typeface="Tempus Sans ITC" pitchFamily="82" charset="0"/>
                        </a:rPr>
                        <a:t>1h10 </a:t>
                      </a:r>
                      <a:endParaRPr lang="fr-FR" sz="1100" b="0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E59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Tempus Sans ITC" pitchFamily="82" charset="0"/>
                        </a:rPr>
                        <a:t>Littérature </a:t>
                      </a:r>
                    </a:p>
                    <a:p>
                      <a:pPr algn="ctr"/>
                      <a:r>
                        <a:rPr lang="fr-FR" sz="1100" b="0" dirty="0" smtClean="0">
                          <a:latin typeface="Tempus Sans ITC" pitchFamily="82" charset="0"/>
                        </a:rPr>
                        <a:t>1h10</a:t>
                      </a:r>
                      <a:endParaRPr lang="fr-FR" sz="1100" b="0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B8EA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Tempus Sans ITC" pitchFamily="82" charset="0"/>
                        </a:rPr>
                        <a:t>EPS</a:t>
                      </a:r>
                    </a:p>
                    <a:p>
                      <a:pPr algn="ctr"/>
                      <a:r>
                        <a:rPr lang="fr-FR" sz="1100" b="0" dirty="0" smtClean="0">
                          <a:latin typeface="Tempus Sans ITC" pitchFamily="82" charset="0"/>
                        </a:rPr>
                        <a:t>1h10</a:t>
                      </a:r>
                      <a:endParaRPr lang="fr-FR" sz="1100" b="0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C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Tempus Sans ITC" pitchFamily="82" charset="0"/>
                        </a:rPr>
                        <a:t>Littérature </a:t>
                      </a:r>
                    </a:p>
                    <a:p>
                      <a:pPr algn="ctr"/>
                      <a:r>
                        <a:rPr lang="fr-FR" sz="1100" b="0" dirty="0" smtClean="0">
                          <a:latin typeface="Tempus Sans ITC" pitchFamily="82" charset="0"/>
                        </a:rPr>
                        <a:t>40’</a:t>
                      </a:r>
                      <a:endParaRPr lang="fr-FR" sz="1100" b="0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B8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3230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Tempus Sans ITC" pitchFamily="82" charset="0"/>
                        </a:rPr>
                        <a:t>HDA </a:t>
                      </a:r>
                      <a:r>
                        <a:rPr lang="fr-FR" sz="1100" b="0" dirty="0" smtClean="0">
                          <a:latin typeface="Tempus Sans ITC" pitchFamily="82" charset="0"/>
                        </a:rPr>
                        <a:t>30’</a:t>
                      </a:r>
                      <a:endParaRPr lang="fr-FR" sz="1100" b="0" dirty="0">
                        <a:latin typeface="Tempus Sans ITC" pitchFamily="8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124</Words>
  <Application>Microsoft Office PowerPoint</Application>
  <PresentationFormat>Affichage à l'écran (4:3)</PresentationFormat>
  <Paragraphs>90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Microsoft</dc:creator>
  <cp:lastModifiedBy>Microsoft</cp:lastModifiedBy>
  <cp:revision>1</cp:revision>
  <dcterms:created xsi:type="dcterms:W3CDTF">2018-07-28T17:21:42Z</dcterms:created>
  <dcterms:modified xsi:type="dcterms:W3CDTF">2018-07-28T17:56:21Z</dcterms:modified>
</cp:coreProperties>
</file>