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2" y="620688"/>
            <a:ext cx="3888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/>
                <a:cs typeface="Century Gothic"/>
              </a:rPr>
              <a:t>1. Mammifère sauvage ressemblant à un grand chien.</a:t>
            </a:r>
            <a:endParaRPr lang="fr-FR" sz="2800" dirty="0">
              <a:latin typeface="Century Gothic"/>
              <a:cs typeface="Century Gothic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4032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Nom donné à plusieurs poissons carnivores.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3528" y="5085184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600" dirty="0" smtClean="0">
                <a:latin typeface="Century Gothic" pitchFamily="34" charset="0"/>
              </a:rPr>
              <a:t>Petit masque en velours noir. 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984050" y="5373216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dirty="0" smtClean="0">
                <a:latin typeface="Century Gothic" pitchFamily="34" charset="0"/>
              </a:rPr>
              <a:t>. Terme affectueux </a:t>
            </a:r>
            <a:endParaRPr lang="fr-FR" sz="22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4932040" y="5013176"/>
            <a:ext cx="3960440" cy="145498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32</cp:revision>
  <dcterms:created xsi:type="dcterms:W3CDTF">2015-02-03T20:16:57Z</dcterms:created>
  <dcterms:modified xsi:type="dcterms:W3CDTF">2017-07-18T11:19:58Z</dcterms:modified>
</cp:coreProperties>
</file>