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8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rchemin horizontal 3"/>
          <p:cNvSpPr/>
          <p:nvPr/>
        </p:nvSpPr>
        <p:spPr>
          <a:xfrm>
            <a:off x="2786050" y="2428868"/>
            <a:ext cx="3643338" cy="1714512"/>
          </a:xfrm>
          <a:prstGeom prst="horizont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714744" y="2643182"/>
            <a:ext cx="19288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dirty="0" smtClean="0">
                <a:latin typeface="DFKai-SB" pitchFamily="65" charset="-120"/>
                <a:ea typeface="DFKai-SB" pitchFamily="65" charset="-120"/>
              </a:rPr>
              <a:t>?</a:t>
            </a:r>
            <a:endParaRPr lang="fr-FR" sz="7200" dirty="0">
              <a:latin typeface="DFKai-SB" pitchFamily="65" charset="-120"/>
              <a:ea typeface="DFKai-SB" pitchFamily="65" charset="-120"/>
            </a:endParaRPr>
          </a:p>
        </p:txBody>
      </p:sp>
      <p:cxnSp>
        <p:nvCxnSpPr>
          <p:cNvPr id="7" name="Connecteur droit avec flèche 6"/>
          <p:cNvCxnSpPr/>
          <p:nvPr/>
        </p:nvCxnSpPr>
        <p:spPr>
          <a:xfrm flipH="1" flipV="1">
            <a:off x="2411760" y="1916832"/>
            <a:ext cx="945794" cy="7263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rot="16200000" flipH="1">
            <a:off x="5286380" y="4000504"/>
            <a:ext cx="1143008" cy="100013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rot="10800000" flipV="1">
            <a:off x="2428860" y="3929066"/>
            <a:ext cx="1143008" cy="100013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rot="5400000" flipH="1" flipV="1">
            <a:off x="5607851" y="2107397"/>
            <a:ext cx="642942" cy="42862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79512" y="620688"/>
            <a:ext cx="38884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Century Gothic"/>
                <a:cs typeface="Century Gothic"/>
              </a:rPr>
              <a:t>1. Mammifère sauvage ressemblant à un grand chien.</a:t>
            </a:r>
            <a:endParaRPr lang="fr-FR" sz="2800" dirty="0">
              <a:latin typeface="Century Gothic"/>
              <a:cs typeface="Century Gothic"/>
            </a:endParaRPr>
          </a:p>
        </p:txBody>
      </p:sp>
      <p:sp>
        <p:nvSpPr>
          <p:cNvPr id="15" name="Vague 14"/>
          <p:cNvSpPr/>
          <p:nvPr/>
        </p:nvSpPr>
        <p:spPr>
          <a:xfrm>
            <a:off x="285720" y="260648"/>
            <a:ext cx="3782224" cy="2232248"/>
          </a:xfrm>
          <a:prstGeom prst="wav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4860032" y="476672"/>
            <a:ext cx="40324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Century Gothic" pitchFamily="34" charset="0"/>
              </a:rPr>
              <a:t>2</a:t>
            </a:r>
            <a:r>
              <a:rPr lang="fr-FR" sz="2600" dirty="0" smtClean="0">
                <a:latin typeface="Century Gothic" pitchFamily="34" charset="0"/>
              </a:rPr>
              <a:t>. </a:t>
            </a:r>
            <a:r>
              <a:rPr lang="fr-FR" sz="2600" dirty="0" smtClean="0">
                <a:latin typeface="Century Gothic" pitchFamily="34" charset="0"/>
              </a:rPr>
              <a:t>Nom donné à plusieurs poissons carnivores.</a:t>
            </a:r>
            <a:endParaRPr lang="fr-FR" sz="2600" dirty="0">
              <a:latin typeface="Century Gothic" pitchFamily="34" charset="0"/>
            </a:endParaRPr>
          </a:p>
        </p:txBody>
      </p:sp>
      <p:sp>
        <p:nvSpPr>
          <p:cNvPr id="17" name="Vague 16"/>
          <p:cNvSpPr/>
          <p:nvPr/>
        </p:nvSpPr>
        <p:spPr>
          <a:xfrm>
            <a:off x="4857752" y="142852"/>
            <a:ext cx="3643338" cy="2143116"/>
          </a:xfrm>
          <a:prstGeom prst="wave">
            <a:avLst>
              <a:gd name="adj1" fmla="val 9791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323528" y="5085184"/>
            <a:ext cx="39604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Century Gothic" pitchFamily="34" charset="0"/>
              </a:rPr>
              <a:t>3. </a:t>
            </a:r>
            <a:r>
              <a:rPr lang="fr-FR" sz="2600" dirty="0" smtClean="0">
                <a:latin typeface="Century Gothic" pitchFamily="34" charset="0"/>
              </a:rPr>
              <a:t>Petit masque en velours noir. </a:t>
            </a:r>
            <a:endParaRPr lang="fr-FR" sz="2600" dirty="0">
              <a:latin typeface="Century Gothic" pitchFamily="34" charset="0"/>
            </a:endParaRPr>
          </a:p>
        </p:txBody>
      </p:sp>
      <p:sp>
        <p:nvSpPr>
          <p:cNvPr id="21" name="Vague 20"/>
          <p:cNvSpPr/>
          <p:nvPr/>
        </p:nvSpPr>
        <p:spPr>
          <a:xfrm>
            <a:off x="428596" y="4581128"/>
            <a:ext cx="3571900" cy="2062558"/>
          </a:xfrm>
          <a:prstGeom prst="wave">
            <a:avLst>
              <a:gd name="adj1" fmla="val 12500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4984050" y="5373216"/>
            <a:ext cx="4139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Century Gothic" pitchFamily="34" charset="0"/>
              </a:rPr>
              <a:t>4</a:t>
            </a:r>
            <a:r>
              <a:rPr lang="fr-FR" sz="2800" dirty="0" smtClean="0">
                <a:latin typeface="Century Gothic" pitchFamily="34" charset="0"/>
              </a:rPr>
              <a:t>. Terme affectueux </a:t>
            </a:r>
            <a:endParaRPr lang="fr-FR" sz="2200" dirty="0">
              <a:latin typeface="Century Gothic" pitchFamily="34" charset="0"/>
            </a:endParaRPr>
          </a:p>
        </p:txBody>
      </p:sp>
      <p:sp>
        <p:nvSpPr>
          <p:cNvPr id="23" name="Vague 22"/>
          <p:cNvSpPr/>
          <p:nvPr/>
        </p:nvSpPr>
        <p:spPr>
          <a:xfrm>
            <a:off x="4932040" y="5013176"/>
            <a:ext cx="3960440" cy="1454980"/>
          </a:xfrm>
          <a:prstGeom prst="wav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32</Words>
  <Application>Microsoft Macintosh PowerPoint</Application>
  <PresentationFormat>Présentation à l'écran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Audrey Buisson</dc:creator>
  <cp:lastModifiedBy>Nadine vasseur</cp:lastModifiedBy>
  <cp:revision>32</cp:revision>
  <dcterms:created xsi:type="dcterms:W3CDTF">2015-02-03T20:16:57Z</dcterms:created>
  <dcterms:modified xsi:type="dcterms:W3CDTF">2017-07-18T11:19:58Z</dcterms:modified>
</cp:coreProperties>
</file>