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64350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43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1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11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5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38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1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67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0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96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30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8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1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F16A-C8F5-4093-BF0B-50974E75DDD7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3A02-A6EC-4507-AEA9-BCA6297C6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71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4845" y="1340768"/>
            <a:ext cx="914501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dirty="0" smtClean="0">
                <a:latin typeface="Pere Castor" panose="00000400000000000000" pitchFamily="2" charset="0"/>
              </a:rPr>
              <a:t>Salle d’attente</a:t>
            </a:r>
            <a:endParaRPr lang="fr-FR" sz="16600" dirty="0">
              <a:latin typeface="Pere Casto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9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4845" y="1340768"/>
            <a:ext cx="914501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dirty="0" smtClean="0">
                <a:latin typeface="Pere Castor" panose="00000400000000000000" pitchFamily="2" charset="0"/>
              </a:rPr>
              <a:t>Salle d’attente</a:t>
            </a:r>
            <a:endParaRPr lang="fr-FR" sz="16600" dirty="0">
              <a:latin typeface="Pere Casto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180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</Words>
  <Application>Microsoft Office PowerPoint</Application>
  <PresentationFormat>Format A4 (210 x 297 mm)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Coralie Lauberton</dc:creator>
  <cp:lastModifiedBy>Coralie Lauberton</cp:lastModifiedBy>
  <cp:revision>3</cp:revision>
  <cp:lastPrinted>2016-06-29T07:05:36Z</cp:lastPrinted>
  <dcterms:created xsi:type="dcterms:W3CDTF">2016-06-29T06:46:22Z</dcterms:created>
  <dcterms:modified xsi:type="dcterms:W3CDTF">2016-06-29T07:38:30Z</dcterms:modified>
</cp:coreProperties>
</file>