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64" r:id="rId3"/>
    <p:sldId id="265" r:id="rId4"/>
    <p:sldId id="266" r:id="rId5"/>
  </p:sldIdLst>
  <p:sldSz cx="7272338" cy="10369550"/>
  <p:notesSz cx="6858000" cy="9144000"/>
  <p:defaultTextStyle>
    <a:defPPr>
      <a:defRPr lang="fr-FR"/>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1AD3"/>
    <a:srgbClr val="FF66FF"/>
    <a:srgbClr val="F2B9FF"/>
    <a:srgbClr val="FCD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94676" autoAdjust="0"/>
  </p:normalViewPr>
  <p:slideViewPr>
    <p:cSldViewPr>
      <p:cViewPr>
        <p:scale>
          <a:sx n="100" d="100"/>
          <a:sy n="100" d="100"/>
        </p:scale>
        <p:origin x="-1716" y="864"/>
      </p:cViewPr>
      <p:guideLst>
        <p:guide orient="horz" pos="3266"/>
        <p:guide pos="229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F4D5F-DAA4-4F05-A12D-3D532D443085}" type="datetimeFigureOut">
              <a:rPr lang="fr-FR" smtClean="0"/>
              <a:t>14/07/2014</a:t>
            </a:fld>
            <a:endParaRPr lang="fr-FR"/>
          </a:p>
        </p:txBody>
      </p:sp>
      <p:sp>
        <p:nvSpPr>
          <p:cNvPr id="4" name="Espace réservé de l'image des diapositives 3"/>
          <p:cNvSpPr>
            <a:spLocks noGrp="1" noRot="1" noChangeAspect="1"/>
          </p:cNvSpPr>
          <p:nvPr>
            <p:ph type="sldImg" idx="2"/>
          </p:nvPr>
        </p:nvSpPr>
        <p:spPr>
          <a:xfrm>
            <a:off x="2227263" y="685800"/>
            <a:ext cx="240347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D61B8-EB44-4F47-928A-63B0778CD9CE}" type="slidenum">
              <a:rPr lang="fr-FR" smtClean="0"/>
              <a:t>‹N°›</a:t>
            </a:fld>
            <a:endParaRPr lang="fr-FR"/>
          </a:p>
        </p:txBody>
      </p:sp>
    </p:spTree>
    <p:extLst>
      <p:ext uri="{BB962C8B-B14F-4D97-AF65-F5344CB8AC3E}">
        <p14:creationId xmlns:p14="http://schemas.microsoft.com/office/powerpoint/2010/main" val="2294412224"/>
      </p:ext>
    </p:extLst>
  </p:cSld>
  <p:clrMap bg1="lt1" tx1="dk1" bg2="lt2" tx2="dk2" accent1="accent1" accent2="accent2" accent3="accent3" accent4="accent4" accent5="accent5" accent6="accent6" hlink="hlink" folHlink="folHlink"/>
  <p:notesStyle>
    <a:lvl1pPr marL="0" algn="l" defTabSz="1008035" rtl="0" eaLnBrk="1" latinLnBrk="0" hangingPunct="1">
      <a:defRPr sz="1300" kern="1200">
        <a:solidFill>
          <a:schemeClr val="tx1"/>
        </a:solidFill>
        <a:latin typeface="+mn-lt"/>
        <a:ea typeface="+mn-ea"/>
        <a:cs typeface="+mn-cs"/>
      </a:defRPr>
    </a:lvl1pPr>
    <a:lvl2pPr marL="504017" algn="l" defTabSz="1008035" rtl="0" eaLnBrk="1" latinLnBrk="0" hangingPunct="1">
      <a:defRPr sz="1300" kern="1200">
        <a:solidFill>
          <a:schemeClr val="tx1"/>
        </a:solidFill>
        <a:latin typeface="+mn-lt"/>
        <a:ea typeface="+mn-ea"/>
        <a:cs typeface="+mn-cs"/>
      </a:defRPr>
    </a:lvl2pPr>
    <a:lvl3pPr marL="1008035" algn="l" defTabSz="1008035" rtl="0" eaLnBrk="1" latinLnBrk="0" hangingPunct="1">
      <a:defRPr sz="1300" kern="1200">
        <a:solidFill>
          <a:schemeClr val="tx1"/>
        </a:solidFill>
        <a:latin typeface="+mn-lt"/>
        <a:ea typeface="+mn-ea"/>
        <a:cs typeface="+mn-cs"/>
      </a:defRPr>
    </a:lvl3pPr>
    <a:lvl4pPr marL="1512052" algn="l" defTabSz="1008035" rtl="0" eaLnBrk="1" latinLnBrk="0" hangingPunct="1">
      <a:defRPr sz="1300" kern="1200">
        <a:solidFill>
          <a:schemeClr val="tx1"/>
        </a:solidFill>
        <a:latin typeface="+mn-lt"/>
        <a:ea typeface="+mn-ea"/>
        <a:cs typeface="+mn-cs"/>
      </a:defRPr>
    </a:lvl4pPr>
    <a:lvl5pPr marL="2016069" algn="l" defTabSz="1008035" rtl="0" eaLnBrk="1" latinLnBrk="0" hangingPunct="1">
      <a:defRPr sz="1300" kern="1200">
        <a:solidFill>
          <a:schemeClr val="tx1"/>
        </a:solidFill>
        <a:latin typeface="+mn-lt"/>
        <a:ea typeface="+mn-ea"/>
        <a:cs typeface="+mn-cs"/>
      </a:defRPr>
    </a:lvl5pPr>
    <a:lvl6pPr marL="2520086" algn="l" defTabSz="1008035" rtl="0" eaLnBrk="1" latinLnBrk="0" hangingPunct="1">
      <a:defRPr sz="1300" kern="1200">
        <a:solidFill>
          <a:schemeClr val="tx1"/>
        </a:solidFill>
        <a:latin typeface="+mn-lt"/>
        <a:ea typeface="+mn-ea"/>
        <a:cs typeface="+mn-cs"/>
      </a:defRPr>
    </a:lvl6pPr>
    <a:lvl7pPr marL="3024104" algn="l" defTabSz="1008035" rtl="0" eaLnBrk="1" latinLnBrk="0" hangingPunct="1">
      <a:defRPr sz="1300" kern="1200">
        <a:solidFill>
          <a:schemeClr val="tx1"/>
        </a:solidFill>
        <a:latin typeface="+mn-lt"/>
        <a:ea typeface="+mn-ea"/>
        <a:cs typeface="+mn-cs"/>
      </a:defRPr>
    </a:lvl7pPr>
    <a:lvl8pPr marL="3528121" algn="l" defTabSz="1008035" rtl="0" eaLnBrk="1" latinLnBrk="0" hangingPunct="1">
      <a:defRPr sz="1300" kern="1200">
        <a:solidFill>
          <a:schemeClr val="tx1"/>
        </a:solidFill>
        <a:latin typeface="+mn-lt"/>
        <a:ea typeface="+mn-ea"/>
        <a:cs typeface="+mn-cs"/>
      </a:defRPr>
    </a:lvl8pPr>
    <a:lvl9pPr marL="4032138" algn="l" defTabSz="100803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0D61B8-EB44-4F47-928A-63B0778CD9CE}" type="slidenum">
              <a:rPr lang="fr-FR" smtClean="0"/>
              <a:t>1</a:t>
            </a:fld>
            <a:endParaRPr lang="fr-FR"/>
          </a:p>
        </p:txBody>
      </p:sp>
    </p:spTree>
    <p:extLst>
      <p:ext uri="{BB962C8B-B14F-4D97-AF65-F5344CB8AC3E}">
        <p14:creationId xmlns:p14="http://schemas.microsoft.com/office/powerpoint/2010/main" val="265986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45426" y="3221284"/>
            <a:ext cx="6181487" cy="2222732"/>
          </a:xfrm>
        </p:spPr>
        <p:txBody>
          <a:bodyPr/>
          <a:lstStyle/>
          <a:p>
            <a:r>
              <a:rPr lang="fr-FR" smtClean="0"/>
              <a:t>Modifiez le style du titre</a:t>
            </a:r>
            <a:endParaRPr lang="fr-FR"/>
          </a:p>
        </p:txBody>
      </p:sp>
      <p:sp>
        <p:nvSpPr>
          <p:cNvPr id="3" name="Sous-titre 2"/>
          <p:cNvSpPr>
            <a:spLocks noGrp="1"/>
          </p:cNvSpPr>
          <p:nvPr>
            <p:ph type="subTitle" idx="1"/>
          </p:nvPr>
        </p:nvSpPr>
        <p:spPr>
          <a:xfrm>
            <a:off x="1090851" y="5876078"/>
            <a:ext cx="5090637" cy="2649996"/>
          </a:xfrm>
        </p:spPr>
        <p:txBody>
          <a:bodyPr/>
          <a:lstStyle>
            <a:lvl1pPr marL="0" indent="0" algn="ctr">
              <a:buNone/>
              <a:defRPr>
                <a:solidFill>
                  <a:schemeClr val="tx1">
                    <a:tint val="75000"/>
                  </a:schemeClr>
                </a:solidFill>
              </a:defRPr>
            </a:lvl1pPr>
            <a:lvl2pPr marL="504017" indent="0" algn="ctr">
              <a:buNone/>
              <a:defRPr>
                <a:solidFill>
                  <a:schemeClr val="tx1">
                    <a:tint val="75000"/>
                  </a:schemeClr>
                </a:solidFill>
              </a:defRPr>
            </a:lvl2pPr>
            <a:lvl3pPr marL="1008035" indent="0" algn="ctr">
              <a:buNone/>
              <a:defRPr>
                <a:solidFill>
                  <a:schemeClr val="tx1">
                    <a:tint val="75000"/>
                  </a:schemeClr>
                </a:solidFill>
              </a:defRPr>
            </a:lvl3pPr>
            <a:lvl4pPr marL="1512052" indent="0" algn="ctr">
              <a:buNone/>
              <a:defRPr>
                <a:solidFill>
                  <a:schemeClr val="tx1">
                    <a:tint val="75000"/>
                  </a:schemeClr>
                </a:solidFill>
              </a:defRPr>
            </a:lvl4pPr>
            <a:lvl5pPr marL="2016069" indent="0" algn="ctr">
              <a:buNone/>
              <a:defRPr>
                <a:solidFill>
                  <a:schemeClr val="tx1">
                    <a:tint val="75000"/>
                  </a:schemeClr>
                </a:solidFill>
              </a:defRPr>
            </a:lvl5pPr>
            <a:lvl6pPr marL="2520086" indent="0" algn="ctr">
              <a:buNone/>
              <a:defRPr>
                <a:solidFill>
                  <a:schemeClr val="tx1">
                    <a:tint val="75000"/>
                  </a:schemeClr>
                </a:solidFill>
              </a:defRPr>
            </a:lvl6pPr>
            <a:lvl7pPr marL="3024104" indent="0" algn="ctr">
              <a:buNone/>
              <a:defRPr>
                <a:solidFill>
                  <a:schemeClr val="tx1">
                    <a:tint val="75000"/>
                  </a:schemeClr>
                </a:solidFill>
              </a:defRPr>
            </a:lvl7pPr>
            <a:lvl8pPr marL="3528121" indent="0" algn="ctr">
              <a:buNone/>
              <a:defRPr>
                <a:solidFill>
                  <a:schemeClr val="tx1">
                    <a:tint val="75000"/>
                  </a:schemeClr>
                </a:solidFill>
              </a:defRPr>
            </a:lvl8pPr>
            <a:lvl9pPr marL="4032138"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DA304BD-B7EE-41DF-8DD8-367078088D23}" type="datetimeFigureOut">
              <a:rPr lang="fr-FR" smtClean="0"/>
              <a:t>14/07/2014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902F3E-D0FB-4930-AC6F-EA22F5F53F2D}" type="slidenum">
              <a:rPr lang="fr-FR" smtClean="0"/>
              <a:t>‹N°›</a:t>
            </a:fld>
            <a:endParaRPr lang="fr-FR"/>
          </a:p>
        </p:txBody>
      </p:sp>
    </p:spTree>
    <p:extLst>
      <p:ext uri="{BB962C8B-B14F-4D97-AF65-F5344CB8AC3E}">
        <p14:creationId xmlns:p14="http://schemas.microsoft.com/office/powerpoint/2010/main" val="119752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A304BD-B7EE-41DF-8DD8-367078088D23}" type="datetimeFigureOut">
              <a:rPr lang="fr-FR" smtClean="0"/>
              <a:t>14/07/2014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902F3E-D0FB-4930-AC6F-EA22F5F53F2D}" type="slidenum">
              <a:rPr lang="fr-FR" smtClean="0"/>
              <a:t>‹N°›</a:t>
            </a:fld>
            <a:endParaRPr lang="fr-FR"/>
          </a:p>
        </p:txBody>
      </p:sp>
    </p:spTree>
    <p:extLst>
      <p:ext uri="{BB962C8B-B14F-4D97-AF65-F5344CB8AC3E}">
        <p14:creationId xmlns:p14="http://schemas.microsoft.com/office/powerpoint/2010/main" val="388280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954333" y="554484"/>
            <a:ext cx="1227208" cy="1179536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72713" y="554484"/>
            <a:ext cx="3560416" cy="117953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A304BD-B7EE-41DF-8DD8-367078088D23}" type="datetimeFigureOut">
              <a:rPr lang="fr-FR" smtClean="0"/>
              <a:t>14/07/2014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902F3E-D0FB-4930-AC6F-EA22F5F53F2D}" type="slidenum">
              <a:rPr lang="fr-FR" smtClean="0"/>
              <a:t>‹N°›</a:t>
            </a:fld>
            <a:endParaRPr lang="fr-FR"/>
          </a:p>
        </p:txBody>
      </p:sp>
    </p:spTree>
    <p:extLst>
      <p:ext uri="{BB962C8B-B14F-4D97-AF65-F5344CB8AC3E}">
        <p14:creationId xmlns:p14="http://schemas.microsoft.com/office/powerpoint/2010/main" val="267047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A304BD-B7EE-41DF-8DD8-367078088D23}" type="datetimeFigureOut">
              <a:rPr lang="fr-FR" smtClean="0"/>
              <a:t>14/07/2014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902F3E-D0FB-4930-AC6F-EA22F5F53F2D}" type="slidenum">
              <a:rPr lang="fr-FR" smtClean="0"/>
              <a:t>‹N°›</a:t>
            </a:fld>
            <a:endParaRPr lang="fr-FR"/>
          </a:p>
        </p:txBody>
      </p:sp>
    </p:spTree>
    <p:extLst>
      <p:ext uri="{BB962C8B-B14F-4D97-AF65-F5344CB8AC3E}">
        <p14:creationId xmlns:p14="http://schemas.microsoft.com/office/powerpoint/2010/main" val="103188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74465" y="6663396"/>
            <a:ext cx="6181487" cy="2059508"/>
          </a:xfrm>
        </p:spPr>
        <p:txBody>
          <a:bodyPr anchor="t"/>
          <a:lstStyle>
            <a:lvl1pPr algn="l">
              <a:defRPr sz="4400" b="1" cap="all"/>
            </a:lvl1pPr>
          </a:lstStyle>
          <a:p>
            <a:r>
              <a:rPr lang="fr-FR" smtClean="0"/>
              <a:t>Modifiez le style du titre</a:t>
            </a:r>
            <a:endParaRPr lang="fr-FR"/>
          </a:p>
        </p:txBody>
      </p:sp>
      <p:sp>
        <p:nvSpPr>
          <p:cNvPr id="3" name="Espace réservé du texte 2"/>
          <p:cNvSpPr>
            <a:spLocks noGrp="1"/>
          </p:cNvSpPr>
          <p:nvPr>
            <p:ph type="body" idx="1"/>
          </p:nvPr>
        </p:nvSpPr>
        <p:spPr>
          <a:xfrm>
            <a:off x="574465" y="4395059"/>
            <a:ext cx="6181487" cy="2268338"/>
          </a:xfrm>
        </p:spPr>
        <p:txBody>
          <a:bodyPr anchor="b"/>
          <a:lstStyle>
            <a:lvl1pPr marL="0" indent="0">
              <a:buNone/>
              <a:defRPr sz="2200">
                <a:solidFill>
                  <a:schemeClr val="tx1">
                    <a:tint val="75000"/>
                  </a:schemeClr>
                </a:solidFill>
              </a:defRPr>
            </a:lvl1pPr>
            <a:lvl2pPr marL="504017" indent="0">
              <a:buNone/>
              <a:defRPr sz="2000">
                <a:solidFill>
                  <a:schemeClr val="tx1">
                    <a:tint val="75000"/>
                  </a:schemeClr>
                </a:solidFill>
              </a:defRPr>
            </a:lvl2pPr>
            <a:lvl3pPr marL="1008035" indent="0">
              <a:buNone/>
              <a:defRPr sz="1800">
                <a:solidFill>
                  <a:schemeClr val="tx1">
                    <a:tint val="75000"/>
                  </a:schemeClr>
                </a:solidFill>
              </a:defRPr>
            </a:lvl3pPr>
            <a:lvl4pPr marL="1512052" indent="0">
              <a:buNone/>
              <a:defRPr sz="1500">
                <a:solidFill>
                  <a:schemeClr val="tx1">
                    <a:tint val="75000"/>
                  </a:schemeClr>
                </a:solidFill>
              </a:defRPr>
            </a:lvl4pPr>
            <a:lvl5pPr marL="2016069" indent="0">
              <a:buNone/>
              <a:defRPr sz="1500">
                <a:solidFill>
                  <a:schemeClr val="tx1">
                    <a:tint val="75000"/>
                  </a:schemeClr>
                </a:solidFill>
              </a:defRPr>
            </a:lvl5pPr>
            <a:lvl6pPr marL="2520086" indent="0">
              <a:buNone/>
              <a:defRPr sz="1500">
                <a:solidFill>
                  <a:schemeClr val="tx1">
                    <a:tint val="75000"/>
                  </a:schemeClr>
                </a:solidFill>
              </a:defRPr>
            </a:lvl6pPr>
            <a:lvl7pPr marL="3024104" indent="0">
              <a:buNone/>
              <a:defRPr sz="1500">
                <a:solidFill>
                  <a:schemeClr val="tx1">
                    <a:tint val="75000"/>
                  </a:schemeClr>
                </a:solidFill>
              </a:defRPr>
            </a:lvl7pPr>
            <a:lvl8pPr marL="3528121" indent="0">
              <a:buNone/>
              <a:defRPr sz="1500">
                <a:solidFill>
                  <a:schemeClr val="tx1">
                    <a:tint val="75000"/>
                  </a:schemeClr>
                </a:solidFill>
              </a:defRPr>
            </a:lvl8pPr>
            <a:lvl9pPr marL="4032138" indent="0">
              <a:buNone/>
              <a:defRPr sz="15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DA304BD-B7EE-41DF-8DD8-367078088D23}" type="datetimeFigureOut">
              <a:rPr lang="fr-FR" smtClean="0"/>
              <a:t>14/07/2014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902F3E-D0FB-4930-AC6F-EA22F5F53F2D}" type="slidenum">
              <a:rPr lang="fr-FR" smtClean="0"/>
              <a:t>‹N°›</a:t>
            </a:fld>
            <a:endParaRPr lang="fr-FR"/>
          </a:p>
        </p:txBody>
      </p:sp>
    </p:spTree>
    <p:extLst>
      <p:ext uri="{BB962C8B-B14F-4D97-AF65-F5344CB8AC3E}">
        <p14:creationId xmlns:p14="http://schemas.microsoft.com/office/powerpoint/2010/main" val="149220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72713" y="3226083"/>
            <a:ext cx="2393811" cy="912376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787730" y="3226083"/>
            <a:ext cx="2393811" cy="9123765"/>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DA304BD-B7EE-41DF-8DD8-367078088D23}" type="datetimeFigureOut">
              <a:rPr lang="fr-FR" smtClean="0"/>
              <a:t>14/07/2014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7902F3E-D0FB-4930-AC6F-EA22F5F53F2D}" type="slidenum">
              <a:rPr lang="fr-FR" smtClean="0"/>
              <a:t>‹N°›</a:t>
            </a:fld>
            <a:endParaRPr lang="fr-FR"/>
          </a:p>
        </p:txBody>
      </p:sp>
    </p:spTree>
    <p:extLst>
      <p:ext uri="{BB962C8B-B14F-4D97-AF65-F5344CB8AC3E}">
        <p14:creationId xmlns:p14="http://schemas.microsoft.com/office/powerpoint/2010/main" val="91698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3617" y="415263"/>
            <a:ext cx="6545104" cy="1728258"/>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63618" y="2321147"/>
            <a:ext cx="3213212" cy="967344"/>
          </a:xfrm>
        </p:spPr>
        <p:txBody>
          <a:bodyPr anchor="b"/>
          <a:lstStyle>
            <a:lvl1pPr marL="0" indent="0">
              <a:buNone/>
              <a:defRPr sz="2600" b="1"/>
            </a:lvl1pPr>
            <a:lvl2pPr marL="504017" indent="0">
              <a:buNone/>
              <a:defRPr sz="2200" b="1"/>
            </a:lvl2pPr>
            <a:lvl3pPr marL="1008035" indent="0">
              <a:buNone/>
              <a:defRPr sz="2000" b="1"/>
            </a:lvl3pPr>
            <a:lvl4pPr marL="1512052" indent="0">
              <a:buNone/>
              <a:defRPr sz="1800" b="1"/>
            </a:lvl4pPr>
            <a:lvl5pPr marL="2016069" indent="0">
              <a:buNone/>
              <a:defRPr sz="1800" b="1"/>
            </a:lvl5pPr>
            <a:lvl6pPr marL="2520086" indent="0">
              <a:buNone/>
              <a:defRPr sz="1800" b="1"/>
            </a:lvl6pPr>
            <a:lvl7pPr marL="3024104" indent="0">
              <a:buNone/>
              <a:defRPr sz="1800" b="1"/>
            </a:lvl7pPr>
            <a:lvl8pPr marL="3528121" indent="0">
              <a:buNone/>
              <a:defRPr sz="1800" b="1"/>
            </a:lvl8pPr>
            <a:lvl9pPr marL="4032138" indent="0">
              <a:buNone/>
              <a:defRPr sz="1800" b="1"/>
            </a:lvl9pPr>
          </a:lstStyle>
          <a:p>
            <a:pPr lvl="0"/>
            <a:r>
              <a:rPr lang="fr-FR" smtClean="0"/>
              <a:t>Modifiez les styles du texte du masque</a:t>
            </a:r>
          </a:p>
        </p:txBody>
      </p:sp>
      <p:sp>
        <p:nvSpPr>
          <p:cNvPr id="4" name="Espace réservé du contenu 3"/>
          <p:cNvSpPr>
            <a:spLocks noGrp="1"/>
          </p:cNvSpPr>
          <p:nvPr>
            <p:ph sz="half" idx="2"/>
          </p:nvPr>
        </p:nvSpPr>
        <p:spPr>
          <a:xfrm>
            <a:off x="363618" y="3288491"/>
            <a:ext cx="3213212" cy="5974494"/>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694248" y="2321147"/>
            <a:ext cx="3214474" cy="967344"/>
          </a:xfrm>
        </p:spPr>
        <p:txBody>
          <a:bodyPr anchor="b"/>
          <a:lstStyle>
            <a:lvl1pPr marL="0" indent="0">
              <a:buNone/>
              <a:defRPr sz="2600" b="1"/>
            </a:lvl1pPr>
            <a:lvl2pPr marL="504017" indent="0">
              <a:buNone/>
              <a:defRPr sz="2200" b="1"/>
            </a:lvl2pPr>
            <a:lvl3pPr marL="1008035" indent="0">
              <a:buNone/>
              <a:defRPr sz="2000" b="1"/>
            </a:lvl3pPr>
            <a:lvl4pPr marL="1512052" indent="0">
              <a:buNone/>
              <a:defRPr sz="1800" b="1"/>
            </a:lvl4pPr>
            <a:lvl5pPr marL="2016069" indent="0">
              <a:buNone/>
              <a:defRPr sz="1800" b="1"/>
            </a:lvl5pPr>
            <a:lvl6pPr marL="2520086" indent="0">
              <a:buNone/>
              <a:defRPr sz="1800" b="1"/>
            </a:lvl6pPr>
            <a:lvl7pPr marL="3024104" indent="0">
              <a:buNone/>
              <a:defRPr sz="1800" b="1"/>
            </a:lvl7pPr>
            <a:lvl8pPr marL="3528121" indent="0">
              <a:buNone/>
              <a:defRPr sz="1800" b="1"/>
            </a:lvl8pPr>
            <a:lvl9pPr marL="4032138" indent="0">
              <a:buNone/>
              <a:defRPr sz="1800" b="1"/>
            </a:lvl9pPr>
          </a:lstStyle>
          <a:p>
            <a:pPr lvl="0"/>
            <a:r>
              <a:rPr lang="fr-FR" smtClean="0"/>
              <a:t>Modifiez les styles du texte du masque</a:t>
            </a:r>
          </a:p>
        </p:txBody>
      </p:sp>
      <p:sp>
        <p:nvSpPr>
          <p:cNvPr id="6" name="Espace réservé du contenu 5"/>
          <p:cNvSpPr>
            <a:spLocks noGrp="1"/>
          </p:cNvSpPr>
          <p:nvPr>
            <p:ph sz="quarter" idx="4"/>
          </p:nvPr>
        </p:nvSpPr>
        <p:spPr>
          <a:xfrm>
            <a:off x="3694248" y="3288491"/>
            <a:ext cx="3214474" cy="5974494"/>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DA304BD-B7EE-41DF-8DD8-367078088D23}" type="datetimeFigureOut">
              <a:rPr lang="fr-FR" smtClean="0"/>
              <a:t>14/07/2014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7902F3E-D0FB-4930-AC6F-EA22F5F53F2D}" type="slidenum">
              <a:rPr lang="fr-FR" smtClean="0"/>
              <a:t>‹N°›</a:t>
            </a:fld>
            <a:endParaRPr lang="fr-FR"/>
          </a:p>
        </p:txBody>
      </p:sp>
    </p:spTree>
    <p:extLst>
      <p:ext uri="{BB962C8B-B14F-4D97-AF65-F5344CB8AC3E}">
        <p14:creationId xmlns:p14="http://schemas.microsoft.com/office/powerpoint/2010/main" val="273849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DA304BD-B7EE-41DF-8DD8-367078088D23}" type="datetimeFigureOut">
              <a:rPr lang="fr-FR" smtClean="0"/>
              <a:t>14/07/2014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7902F3E-D0FB-4930-AC6F-EA22F5F53F2D}" type="slidenum">
              <a:rPr lang="fr-FR" smtClean="0"/>
              <a:t>‹N°›</a:t>
            </a:fld>
            <a:endParaRPr lang="fr-FR"/>
          </a:p>
        </p:txBody>
      </p:sp>
    </p:spTree>
    <p:extLst>
      <p:ext uri="{BB962C8B-B14F-4D97-AF65-F5344CB8AC3E}">
        <p14:creationId xmlns:p14="http://schemas.microsoft.com/office/powerpoint/2010/main" val="424058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DA304BD-B7EE-41DF-8DD8-367078088D23}" type="datetimeFigureOut">
              <a:rPr lang="fr-FR" smtClean="0"/>
              <a:t>14/07/2014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7902F3E-D0FB-4930-AC6F-EA22F5F53F2D}" type="slidenum">
              <a:rPr lang="fr-FR" smtClean="0"/>
              <a:t>‹N°›</a:t>
            </a:fld>
            <a:endParaRPr lang="fr-FR"/>
          </a:p>
        </p:txBody>
      </p:sp>
    </p:spTree>
    <p:extLst>
      <p:ext uri="{BB962C8B-B14F-4D97-AF65-F5344CB8AC3E}">
        <p14:creationId xmlns:p14="http://schemas.microsoft.com/office/powerpoint/2010/main" val="1776644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3618" y="412862"/>
            <a:ext cx="2392549" cy="1757063"/>
          </a:xfrm>
        </p:spPr>
        <p:txBody>
          <a:bodyPr anchor="b"/>
          <a:lstStyle>
            <a:lvl1pPr algn="l">
              <a:defRPr sz="2200" b="1"/>
            </a:lvl1pPr>
          </a:lstStyle>
          <a:p>
            <a:r>
              <a:rPr lang="fr-FR" smtClean="0"/>
              <a:t>Modifiez le style du titre</a:t>
            </a:r>
            <a:endParaRPr lang="fr-FR"/>
          </a:p>
        </p:txBody>
      </p:sp>
      <p:sp>
        <p:nvSpPr>
          <p:cNvPr id="3" name="Espace réservé du contenu 2"/>
          <p:cNvSpPr>
            <a:spLocks noGrp="1"/>
          </p:cNvSpPr>
          <p:nvPr>
            <p:ph idx="1"/>
          </p:nvPr>
        </p:nvSpPr>
        <p:spPr>
          <a:xfrm>
            <a:off x="2843282" y="412863"/>
            <a:ext cx="4065439" cy="8850124"/>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63618" y="2169925"/>
            <a:ext cx="2392549" cy="7093061"/>
          </a:xfrm>
        </p:spPr>
        <p:txBody>
          <a:bodyPr/>
          <a:lstStyle>
            <a:lvl1pPr marL="0" indent="0">
              <a:buNone/>
              <a:defRPr sz="1500"/>
            </a:lvl1pPr>
            <a:lvl2pPr marL="504017" indent="0">
              <a:buNone/>
              <a:defRPr sz="1300"/>
            </a:lvl2pPr>
            <a:lvl3pPr marL="1008035" indent="0">
              <a:buNone/>
              <a:defRPr sz="1100"/>
            </a:lvl3pPr>
            <a:lvl4pPr marL="1512052" indent="0">
              <a:buNone/>
              <a:defRPr sz="1000"/>
            </a:lvl4pPr>
            <a:lvl5pPr marL="2016069" indent="0">
              <a:buNone/>
              <a:defRPr sz="1000"/>
            </a:lvl5pPr>
            <a:lvl6pPr marL="2520086" indent="0">
              <a:buNone/>
              <a:defRPr sz="1000"/>
            </a:lvl6pPr>
            <a:lvl7pPr marL="3024104" indent="0">
              <a:buNone/>
              <a:defRPr sz="1000"/>
            </a:lvl7pPr>
            <a:lvl8pPr marL="3528121" indent="0">
              <a:buNone/>
              <a:defRPr sz="1000"/>
            </a:lvl8pPr>
            <a:lvl9pPr marL="4032138"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DA304BD-B7EE-41DF-8DD8-367078088D23}" type="datetimeFigureOut">
              <a:rPr lang="fr-FR" smtClean="0"/>
              <a:t>14/07/2014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7902F3E-D0FB-4930-AC6F-EA22F5F53F2D}" type="slidenum">
              <a:rPr lang="fr-FR" smtClean="0"/>
              <a:t>‹N°›</a:t>
            </a:fld>
            <a:endParaRPr lang="fr-FR"/>
          </a:p>
        </p:txBody>
      </p:sp>
    </p:spTree>
    <p:extLst>
      <p:ext uri="{BB962C8B-B14F-4D97-AF65-F5344CB8AC3E}">
        <p14:creationId xmlns:p14="http://schemas.microsoft.com/office/powerpoint/2010/main" val="103419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25429" y="7258686"/>
            <a:ext cx="4363403" cy="856929"/>
          </a:xfrm>
        </p:spPr>
        <p:txBody>
          <a:bodyPr anchor="b"/>
          <a:lstStyle>
            <a:lvl1pPr algn="l">
              <a:defRPr sz="2200" b="1"/>
            </a:lvl1pPr>
          </a:lstStyle>
          <a:p>
            <a:r>
              <a:rPr lang="fr-FR" smtClean="0"/>
              <a:t>Modifiez le style du titre</a:t>
            </a:r>
            <a:endParaRPr lang="fr-FR"/>
          </a:p>
        </p:txBody>
      </p:sp>
      <p:sp>
        <p:nvSpPr>
          <p:cNvPr id="3" name="Espace réservé pour une image  2"/>
          <p:cNvSpPr>
            <a:spLocks noGrp="1"/>
          </p:cNvSpPr>
          <p:nvPr>
            <p:ph type="pic" idx="1"/>
          </p:nvPr>
        </p:nvSpPr>
        <p:spPr>
          <a:xfrm>
            <a:off x="1425429" y="926538"/>
            <a:ext cx="4363403" cy="6221730"/>
          </a:xfrm>
        </p:spPr>
        <p:txBody>
          <a:bodyPr/>
          <a:lstStyle>
            <a:lvl1pPr marL="0" indent="0">
              <a:buNone/>
              <a:defRPr sz="3500"/>
            </a:lvl1pPr>
            <a:lvl2pPr marL="504017" indent="0">
              <a:buNone/>
              <a:defRPr sz="3100"/>
            </a:lvl2pPr>
            <a:lvl3pPr marL="1008035" indent="0">
              <a:buNone/>
              <a:defRPr sz="2600"/>
            </a:lvl3pPr>
            <a:lvl4pPr marL="1512052" indent="0">
              <a:buNone/>
              <a:defRPr sz="2200"/>
            </a:lvl4pPr>
            <a:lvl5pPr marL="2016069" indent="0">
              <a:buNone/>
              <a:defRPr sz="2200"/>
            </a:lvl5pPr>
            <a:lvl6pPr marL="2520086" indent="0">
              <a:buNone/>
              <a:defRPr sz="2200"/>
            </a:lvl6pPr>
            <a:lvl7pPr marL="3024104" indent="0">
              <a:buNone/>
              <a:defRPr sz="2200"/>
            </a:lvl7pPr>
            <a:lvl8pPr marL="3528121" indent="0">
              <a:buNone/>
              <a:defRPr sz="2200"/>
            </a:lvl8pPr>
            <a:lvl9pPr marL="4032138" indent="0">
              <a:buNone/>
              <a:defRPr sz="2200"/>
            </a:lvl9pPr>
          </a:lstStyle>
          <a:p>
            <a:endParaRPr lang="fr-FR"/>
          </a:p>
        </p:txBody>
      </p:sp>
      <p:sp>
        <p:nvSpPr>
          <p:cNvPr id="4" name="Espace réservé du texte 3"/>
          <p:cNvSpPr>
            <a:spLocks noGrp="1"/>
          </p:cNvSpPr>
          <p:nvPr>
            <p:ph type="body" sz="half" idx="2"/>
          </p:nvPr>
        </p:nvSpPr>
        <p:spPr>
          <a:xfrm>
            <a:off x="1425429" y="8115615"/>
            <a:ext cx="4363403" cy="1216981"/>
          </a:xfrm>
        </p:spPr>
        <p:txBody>
          <a:bodyPr/>
          <a:lstStyle>
            <a:lvl1pPr marL="0" indent="0">
              <a:buNone/>
              <a:defRPr sz="1500"/>
            </a:lvl1pPr>
            <a:lvl2pPr marL="504017" indent="0">
              <a:buNone/>
              <a:defRPr sz="1300"/>
            </a:lvl2pPr>
            <a:lvl3pPr marL="1008035" indent="0">
              <a:buNone/>
              <a:defRPr sz="1100"/>
            </a:lvl3pPr>
            <a:lvl4pPr marL="1512052" indent="0">
              <a:buNone/>
              <a:defRPr sz="1000"/>
            </a:lvl4pPr>
            <a:lvl5pPr marL="2016069" indent="0">
              <a:buNone/>
              <a:defRPr sz="1000"/>
            </a:lvl5pPr>
            <a:lvl6pPr marL="2520086" indent="0">
              <a:buNone/>
              <a:defRPr sz="1000"/>
            </a:lvl6pPr>
            <a:lvl7pPr marL="3024104" indent="0">
              <a:buNone/>
              <a:defRPr sz="1000"/>
            </a:lvl7pPr>
            <a:lvl8pPr marL="3528121" indent="0">
              <a:buNone/>
              <a:defRPr sz="1000"/>
            </a:lvl8pPr>
            <a:lvl9pPr marL="4032138"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DA304BD-B7EE-41DF-8DD8-367078088D23}" type="datetimeFigureOut">
              <a:rPr lang="fr-FR" smtClean="0"/>
              <a:t>14/07/2014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7902F3E-D0FB-4930-AC6F-EA22F5F53F2D}" type="slidenum">
              <a:rPr lang="fr-FR" smtClean="0"/>
              <a:t>‹N°›</a:t>
            </a:fld>
            <a:endParaRPr lang="fr-FR"/>
          </a:p>
        </p:txBody>
      </p:sp>
    </p:spTree>
    <p:extLst>
      <p:ext uri="{BB962C8B-B14F-4D97-AF65-F5344CB8AC3E}">
        <p14:creationId xmlns:p14="http://schemas.microsoft.com/office/powerpoint/2010/main" val="119624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3617" y="415263"/>
            <a:ext cx="6545104" cy="1728258"/>
          </a:xfrm>
          <a:prstGeom prst="rect">
            <a:avLst/>
          </a:prstGeom>
        </p:spPr>
        <p:txBody>
          <a:bodyPr vert="horz" lIns="100803" tIns="50402" rIns="100803" bIns="50402"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63617" y="2419564"/>
            <a:ext cx="6545104" cy="6843423"/>
          </a:xfrm>
          <a:prstGeom prst="rect">
            <a:avLst/>
          </a:prstGeom>
        </p:spPr>
        <p:txBody>
          <a:bodyPr vert="horz" lIns="100803" tIns="50402" rIns="100803" bIns="50402"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63617" y="9611038"/>
            <a:ext cx="1696879" cy="552082"/>
          </a:xfrm>
          <a:prstGeom prst="rect">
            <a:avLst/>
          </a:prstGeom>
        </p:spPr>
        <p:txBody>
          <a:bodyPr vert="horz" lIns="100803" tIns="50402" rIns="100803" bIns="50402" rtlCol="0" anchor="ctr"/>
          <a:lstStyle>
            <a:lvl1pPr algn="l">
              <a:defRPr sz="1300">
                <a:solidFill>
                  <a:schemeClr val="tx1">
                    <a:tint val="75000"/>
                  </a:schemeClr>
                </a:solidFill>
              </a:defRPr>
            </a:lvl1pPr>
          </a:lstStyle>
          <a:p>
            <a:fld id="{BDA304BD-B7EE-41DF-8DD8-367078088D23}" type="datetimeFigureOut">
              <a:rPr lang="fr-FR" smtClean="0"/>
              <a:t>14/07/2014</a:t>
            </a:fld>
            <a:endParaRPr lang="fr-FR"/>
          </a:p>
        </p:txBody>
      </p:sp>
      <p:sp>
        <p:nvSpPr>
          <p:cNvPr id="5" name="Espace réservé du pied de page 4"/>
          <p:cNvSpPr>
            <a:spLocks noGrp="1"/>
          </p:cNvSpPr>
          <p:nvPr>
            <p:ph type="ftr" sz="quarter" idx="3"/>
          </p:nvPr>
        </p:nvSpPr>
        <p:spPr>
          <a:xfrm>
            <a:off x="2484716" y="9611038"/>
            <a:ext cx="2302907" cy="552082"/>
          </a:xfrm>
          <a:prstGeom prst="rect">
            <a:avLst/>
          </a:prstGeom>
        </p:spPr>
        <p:txBody>
          <a:bodyPr vert="horz" lIns="100803" tIns="50402" rIns="100803" bIns="50402"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211842" y="9611038"/>
            <a:ext cx="1696879" cy="552082"/>
          </a:xfrm>
          <a:prstGeom prst="rect">
            <a:avLst/>
          </a:prstGeom>
        </p:spPr>
        <p:txBody>
          <a:bodyPr vert="horz" lIns="100803" tIns="50402" rIns="100803" bIns="50402" rtlCol="0" anchor="ctr"/>
          <a:lstStyle>
            <a:lvl1pPr algn="r">
              <a:defRPr sz="1300">
                <a:solidFill>
                  <a:schemeClr val="tx1">
                    <a:tint val="75000"/>
                  </a:schemeClr>
                </a:solidFill>
              </a:defRPr>
            </a:lvl1pPr>
          </a:lstStyle>
          <a:p>
            <a:fld id="{57902F3E-D0FB-4930-AC6F-EA22F5F53F2D}" type="slidenum">
              <a:rPr lang="fr-FR" smtClean="0"/>
              <a:t>‹N°›</a:t>
            </a:fld>
            <a:endParaRPr lang="fr-FR"/>
          </a:p>
        </p:txBody>
      </p:sp>
    </p:spTree>
    <p:extLst>
      <p:ext uri="{BB962C8B-B14F-4D97-AF65-F5344CB8AC3E}">
        <p14:creationId xmlns:p14="http://schemas.microsoft.com/office/powerpoint/2010/main" val="2900915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3.jpeg"/><Relationship Id="rId15" Type="http://schemas.microsoft.com/office/2007/relationships/hdphoto" Target="../media/hdphoto2.wdp"/><Relationship Id="rId10" Type="http://schemas.openxmlformats.org/officeDocument/2006/relationships/image" Target="../media/image8.png"/><Relationship Id="rId19" Type="http://schemas.openxmlformats.org/officeDocument/2006/relationships/image" Target="../media/image15.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1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7.png"/><Relationship Id="rId17" Type="http://schemas.microsoft.com/office/2007/relationships/hdphoto" Target="../media/hdphoto1.wdp"/><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4.png"/><Relationship Id="rId15" Type="http://schemas.openxmlformats.org/officeDocument/2006/relationships/image" Target="../media/image15.png"/><Relationship Id="rId10" Type="http://schemas.microsoft.com/office/2007/relationships/hdphoto" Target="../media/hdphoto2.wdp"/><Relationship Id="rId4" Type="http://schemas.openxmlformats.org/officeDocument/2006/relationships/image" Target="../media/image3.jpeg"/><Relationship Id="rId9" Type="http://schemas.openxmlformats.org/officeDocument/2006/relationships/image" Target="../media/image11.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23.png"/><Relationship Id="rId2" Type="http://schemas.openxmlformats.org/officeDocument/2006/relationships/image" Target="../media/image3.jpeg"/><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21.png"/><Relationship Id="rId10" Type="http://schemas.microsoft.com/office/2007/relationships/hdphoto" Target="../media/hdphoto1.wdp"/><Relationship Id="rId4" Type="http://schemas.openxmlformats.org/officeDocument/2006/relationships/image" Target="../media/image2.jpeg"/><Relationship Id="rId9" Type="http://schemas.openxmlformats.org/officeDocument/2006/relationships/image" Target="../media/image8.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18" Type="http://schemas.openxmlformats.org/officeDocument/2006/relationships/image" Target="../media/image2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2.png"/><Relationship Id="rId17" Type="http://schemas.microsoft.com/office/2007/relationships/hdphoto" Target="../media/hdphoto1.wdp"/><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3.jpeg"/><Relationship Id="rId9" Type="http://schemas.openxmlformats.org/officeDocument/2006/relationships/image" Target="../media/image24.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 67"/>
          <p:cNvPicPr>
            <a:picLocks noChangeAspect="1"/>
          </p:cNvPicPr>
          <p:nvPr/>
        </p:nvPicPr>
        <p:blipFill rotWithShape="1">
          <a:blip r:embed="rId3" cstate="print">
            <a:extLst>
              <a:ext uri="{28A0092B-C50C-407E-A947-70E740481C1C}">
                <a14:useLocalDpi xmlns:a14="http://schemas.microsoft.com/office/drawing/2010/main" val="0"/>
              </a:ext>
            </a:extLst>
          </a:blip>
          <a:srcRect t="15183" b="62089"/>
          <a:stretch/>
        </p:blipFill>
        <p:spPr>
          <a:xfrm rot="21427980">
            <a:off x="1923246" y="131964"/>
            <a:ext cx="4306785" cy="1158024"/>
          </a:xfrm>
          <a:prstGeom prst="rect">
            <a:avLst/>
          </a:prstGeom>
        </p:spPr>
      </p:pic>
      <p:pic>
        <p:nvPicPr>
          <p:cNvPr id="30" name="Image 29"/>
          <p:cNvPicPr>
            <a:picLocks noChangeAspect="1"/>
          </p:cNvPicPr>
          <p:nvPr/>
        </p:nvPicPr>
        <p:blipFill rotWithShape="1">
          <a:blip r:embed="rId4" cstate="print">
            <a:extLst>
              <a:ext uri="{28A0092B-C50C-407E-A947-70E740481C1C}">
                <a14:useLocalDpi xmlns:a14="http://schemas.microsoft.com/office/drawing/2010/main" val="0"/>
              </a:ext>
            </a:extLst>
          </a:blip>
          <a:srcRect l="88392" r="3778"/>
          <a:stretch/>
        </p:blipFill>
        <p:spPr>
          <a:xfrm>
            <a:off x="6428140" y="0"/>
            <a:ext cx="569465" cy="10369550"/>
          </a:xfrm>
          <a:prstGeom prst="rect">
            <a:avLst/>
          </a:prstGeom>
        </p:spPr>
      </p:pic>
      <p:pic>
        <p:nvPicPr>
          <p:cNvPr id="8" name="Image 7"/>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2777" r="80757"/>
          <a:stretch/>
        </p:blipFill>
        <p:spPr>
          <a:xfrm>
            <a:off x="0" y="12793"/>
            <a:ext cx="1470629" cy="10369550"/>
          </a:xfrm>
          <a:prstGeom prst="rect">
            <a:avLst/>
          </a:prstGeom>
        </p:spPr>
      </p:pic>
      <p:sp>
        <p:nvSpPr>
          <p:cNvPr id="10" name="ZoneTexte 9"/>
          <p:cNvSpPr txBox="1"/>
          <p:nvPr/>
        </p:nvSpPr>
        <p:spPr>
          <a:xfrm rot="21405527">
            <a:off x="1953115" y="439123"/>
            <a:ext cx="4339048" cy="778897"/>
          </a:xfrm>
          <a:prstGeom prst="rect">
            <a:avLst/>
          </a:prstGeom>
          <a:noFill/>
        </p:spPr>
        <p:txBody>
          <a:bodyPr wrap="square" lIns="100803" tIns="50402" rIns="100803" bIns="50402" rtlCol="0">
            <a:spAutoFit/>
          </a:bodyPr>
          <a:lstStyle/>
          <a:p>
            <a:pPr algn="ctr"/>
            <a:r>
              <a:rPr lang="fr-FR" sz="4400" dirty="0">
                <a:solidFill>
                  <a:schemeClr val="tx1">
                    <a:lumMod val="65000"/>
                    <a:lumOff val="35000"/>
                  </a:schemeClr>
                </a:solidFill>
                <a:latin typeface="Amandine" pitchFamily="2" charset="0"/>
              </a:rPr>
              <a:t>Projet de la </a:t>
            </a:r>
            <a:r>
              <a:rPr lang="fr-FR" sz="4400" dirty="0" err="1">
                <a:solidFill>
                  <a:schemeClr val="tx1">
                    <a:lumMod val="65000"/>
                    <a:lumOff val="35000"/>
                  </a:schemeClr>
                </a:solidFill>
                <a:latin typeface="Amandine" pitchFamily="2" charset="0"/>
              </a:rPr>
              <a:t>clis</a:t>
            </a:r>
            <a:endParaRPr lang="fr-FR" sz="4400" dirty="0">
              <a:solidFill>
                <a:schemeClr val="tx1">
                  <a:lumMod val="65000"/>
                  <a:lumOff val="35000"/>
                </a:schemeClr>
              </a:solidFill>
              <a:latin typeface="Amandine" pitchFamily="2" charset="0"/>
            </a:endParaRPr>
          </a:p>
        </p:txBody>
      </p:sp>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870" y="698094"/>
            <a:ext cx="811220" cy="836494"/>
          </a:xfrm>
          <a:prstGeom prst="rect">
            <a:avLst/>
          </a:prstGeom>
        </p:spPr>
      </p:pic>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8208" y="200742"/>
            <a:ext cx="871066" cy="910793"/>
          </a:xfrm>
          <a:prstGeom prst="rect">
            <a:avLst/>
          </a:prstGeom>
        </p:spPr>
      </p:pic>
      <p:pic>
        <p:nvPicPr>
          <p:cNvPr id="23" name="Imag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28602" y="4679121"/>
            <a:ext cx="2777512" cy="770211"/>
          </a:xfrm>
          <a:prstGeom prst="rect">
            <a:avLst/>
          </a:prstGeom>
        </p:spPr>
      </p:pic>
      <p:pic>
        <p:nvPicPr>
          <p:cNvPr id="24" name="Imag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28599" y="7931826"/>
            <a:ext cx="2777512" cy="770211"/>
          </a:xfrm>
          <a:prstGeom prst="rect">
            <a:avLst/>
          </a:prstGeom>
        </p:spPr>
      </p:pic>
      <p:pic>
        <p:nvPicPr>
          <p:cNvPr id="25" name="Imag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8773" y="123826"/>
            <a:ext cx="785003" cy="831332"/>
          </a:xfrm>
          <a:prstGeom prst="rect">
            <a:avLst/>
          </a:prstGeom>
        </p:spPr>
      </p:pic>
      <p:pic>
        <p:nvPicPr>
          <p:cNvPr id="6" name="Image 5"/>
          <p:cNvPicPr>
            <a:picLocks noChangeAspect="1"/>
          </p:cNvPicPr>
          <p:nvPr/>
        </p:nvPicPr>
        <p:blipFill>
          <a:blip r:embed="rId10" cstate="print">
            <a:clrChange>
              <a:clrFrom>
                <a:srgbClr val="ECE2C5"/>
              </a:clrFrom>
              <a:clrTo>
                <a:srgbClr val="ECE2C5">
                  <a:alpha val="0"/>
                </a:srgbClr>
              </a:clrTo>
            </a:clrChange>
            <a:duotone>
              <a:schemeClr val="accent3">
                <a:shade val="45000"/>
                <a:satMod val="135000"/>
              </a:schemeClr>
              <a:prstClr val="white"/>
            </a:duotone>
            <a:extLst>
              <a:ext uri="{BEBA8EAE-BF5A-486C-A8C5-ECC9F3942E4B}">
                <a14:imgProps xmlns:a14="http://schemas.microsoft.com/office/drawing/2010/main">
                  <a14:imgLayer r:embed="rId11">
                    <a14:imgEffect>
                      <a14:backgroundRemoval t="0" b="100000" l="1549" r="100000"/>
                    </a14:imgEffect>
                  </a14:imgLayer>
                </a14:imgProps>
              </a:ext>
              <a:ext uri="{28A0092B-C50C-407E-A947-70E740481C1C}">
                <a14:useLocalDpi xmlns:a14="http://schemas.microsoft.com/office/drawing/2010/main" val="0"/>
              </a:ext>
            </a:extLst>
          </a:blip>
          <a:stretch>
            <a:fillRect/>
          </a:stretch>
        </p:blipFill>
        <p:spPr>
          <a:xfrm>
            <a:off x="22352" y="9552633"/>
            <a:ext cx="965518" cy="764042"/>
          </a:xfrm>
          <a:prstGeom prst="rect">
            <a:avLst/>
          </a:prstGeom>
        </p:spPr>
      </p:pic>
      <p:pic>
        <p:nvPicPr>
          <p:cNvPr id="65" name="Image 64"/>
          <p:cNvPicPr>
            <a:picLocks noChangeAspect="1"/>
          </p:cNvPicPr>
          <p:nvPr/>
        </p:nvPicPr>
        <p:blipFill rotWithShape="1">
          <a:blip r:embed="rId12" cstate="print">
            <a:duotone>
              <a:prstClr val="black"/>
              <a:schemeClr val="accent3">
                <a:tint val="45000"/>
                <a:satMod val="400000"/>
              </a:schemeClr>
            </a:duotone>
            <a:extLst>
              <a:ext uri="{28A0092B-C50C-407E-A947-70E740481C1C}">
                <a14:useLocalDpi xmlns:a14="http://schemas.microsoft.com/office/drawing/2010/main" val="0"/>
              </a:ext>
            </a:extLst>
          </a:blip>
          <a:srcRect l="55907"/>
          <a:stretch/>
        </p:blipFill>
        <p:spPr>
          <a:xfrm>
            <a:off x="6286532" y="5413902"/>
            <a:ext cx="1058138" cy="1621179"/>
          </a:xfrm>
          <a:prstGeom prst="rect">
            <a:avLst/>
          </a:prstGeom>
        </p:spPr>
      </p:pic>
      <p:pic>
        <p:nvPicPr>
          <p:cNvPr id="67" name="Image 66"/>
          <p:cNvPicPr>
            <a:picLocks noChangeAspect="1"/>
          </p:cNvPicPr>
          <p:nvPr/>
        </p:nvPicPr>
        <p:blipFill rotWithShape="1">
          <a:blip r:embed="rId13" cstate="print">
            <a:duotone>
              <a:prstClr val="black"/>
              <a:schemeClr val="accent3">
                <a:tint val="45000"/>
                <a:satMod val="400000"/>
              </a:schemeClr>
            </a:duotone>
            <a:extLst>
              <a:ext uri="{28A0092B-C50C-407E-A947-70E740481C1C}">
                <a14:useLocalDpi xmlns:a14="http://schemas.microsoft.com/office/drawing/2010/main" val="0"/>
              </a:ext>
            </a:extLst>
          </a:blip>
          <a:srcRect t="13780" r="93972" b="-3640"/>
          <a:stretch/>
        </p:blipFill>
        <p:spPr>
          <a:xfrm rot="5400000">
            <a:off x="5518518" y="5930671"/>
            <a:ext cx="1408169" cy="587845"/>
          </a:xfrm>
          <a:prstGeom prst="rect">
            <a:avLst/>
          </a:prstGeom>
        </p:spPr>
      </p:pic>
      <p:pic>
        <p:nvPicPr>
          <p:cNvPr id="69" name="Image 68"/>
          <p:cNvPicPr>
            <a:picLocks noChangeAspect="1"/>
          </p:cNvPicPr>
          <p:nvPr/>
        </p:nvPicPr>
        <p:blipFill>
          <a:blip r:embed="rId14" cstate="print">
            <a:duotone>
              <a:schemeClr val="accent3">
                <a:shade val="45000"/>
                <a:satMod val="135000"/>
              </a:schemeClr>
              <a:prstClr val="white"/>
            </a:duotone>
            <a:extLst>
              <a:ext uri="{BEBA8EAE-BF5A-486C-A8C5-ECC9F3942E4B}">
                <a14:imgProps xmlns:a14="http://schemas.microsoft.com/office/drawing/2010/main">
                  <a14:imgLayer r:embed="rId15">
                    <a14:imgEffect>
                      <a14:backgroundRemoval t="494" b="98519" l="0" r="97949"/>
                    </a14:imgEffect>
                  </a14:imgLayer>
                </a14:imgProps>
              </a:ext>
              <a:ext uri="{28A0092B-C50C-407E-A947-70E740481C1C}">
                <a14:useLocalDpi xmlns:a14="http://schemas.microsoft.com/office/drawing/2010/main" val="0"/>
              </a:ext>
            </a:extLst>
          </a:blip>
          <a:stretch>
            <a:fillRect/>
          </a:stretch>
        </p:blipFill>
        <p:spPr>
          <a:xfrm>
            <a:off x="2299274" y="-24120"/>
            <a:ext cx="656961" cy="1459175"/>
          </a:xfrm>
          <a:prstGeom prst="rect">
            <a:avLst/>
          </a:prstGeom>
        </p:spPr>
      </p:pic>
      <p:pic>
        <p:nvPicPr>
          <p:cNvPr id="35" name="Image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2862" y="1889057"/>
            <a:ext cx="6612409" cy="8645518"/>
          </a:xfrm>
          <a:prstGeom prst="rect">
            <a:avLst/>
          </a:prstGeom>
        </p:spPr>
      </p:pic>
      <p:sp>
        <p:nvSpPr>
          <p:cNvPr id="56" name="ZoneTexte 55"/>
          <p:cNvSpPr txBox="1"/>
          <p:nvPr/>
        </p:nvSpPr>
        <p:spPr>
          <a:xfrm>
            <a:off x="3903312" y="1396972"/>
            <a:ext cx="2365623" cy="625009"/>
          </a:xfrm>
          <a:prstGeom prst="rect">
            <a:avLst/>
          </a:prstGeom>
          <a:noFill/>
        </p:spPr>
        <p:txBody>
          <a:bodyPr wrap="square" lIns="100803" tIns="50402" rIns="100803" bIns="50402" rtlCol="0">
            <a:spAutoFit/>
          </a:bodyPr>
          <a:lstStyle/>
          <a:p>
            <a:r>
              <a:rPr lang="fr-FR" sz="3400" b="1" dirty="0" smtClean="0">
                <a:solidFill>
                  <a:schemeClr val="tx2"/>
                </a:solidFill>
                <a:latin typeface="A Gentle Touch" panose="02000603000000000000" pitchFamily="2" charset="0"/>
                <a:ea typeface="A Gentle Touch" panose="02000603000000000000" pitchFamily="2" charset="0"/>
              </a:rPr>
              <a:t>Cadre législatif</a:t>
            </a:r>
            <a:endParaRPr lang="fr-FR" sz="3400" b="1" dirty="0">
              <a:solidFill>
                <a:schemeClr val="tx2"/>
              </a:solidFill>
              <a:latin typeface="A Gentle Touch" panose="02000603000000000000" pitchFamily="2" charset="0"/>
              <a:ea typeface="A Gentle Touch" panose="02000603000000000000" pitchFamily="2" charset="0"/>
            </a:endParaRPr>
          </a:p>
        </p:txBody>
      </p:sp>
      <p:sp>
        <p:nvSpPr>
          <p:cNvPr id="62" name="Rectangle à coins arrondis 61"/>
          <p:cNvSpPr/>
          <p:nvPr/>
        </p:nvSpPr>
        <p:spPr>
          <a:xfrm>
            <a:off x="1145263" y="2433066"/>
            <a:ext cx="5567609" cy="7583053"/>
          </a:xfrm>
          <a:prstGeom prst="roundRect">
            <a:avLst>
              <a:gd name="adj" fmla="val 10508"/>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62"/>
          <p:cNvSpPr txBox="1"/>
          <p:nvPr/>
        </p:nvSpPr>
        <p:spPr>
          <a:xfrm>
            <a:off x="1145263" y="2601120"/>
            <a:ext cx="5567609" cy="7232749"/>
          </a:xfrm>
          <a:prstGeom prst="rect">
            <a:avLst/>
          </a:prstGeom>
          <a:noFill/>
        </p:spPr>
        <p:txBody>
          <a:bodyPr wrap="square" rtlCol="0">
            <a:spAutoFit/>
          </a:bodyPr>
          <a:lstStyle/>
          <a:p>
            <a:pPr algn="just"/>
            <a:r>
              <a:rPr lang="fr-FR" sz="1600" dirty="0" smtClean="0">
                <a:latin typeface="Caviar Dreams" panose="020B0402020204020504" pitchFamily="34" charset="0"/>
                <a:ea typeface="Times New Roman"/>
                <a:cs typeface="Times New Roman"/>
              </a:rPr>
              <a:t>	</a:t>
            </a:r>
            <a:r>
              <a:rPr lang="fr-FR" sz="1600" b="1" dirty="0" smtClean="0">
                <a:latin typeface="Caviar Dreams" panose="020B0402020204020504" pitchFamily="34" charset="0"/>
                <a:ea typeface="Times New Roman"/>
                <a:cs typeface="Times New Roman"/>
              </a:rPr>
              <a:t>La </a:t>
            </a:r>
            <a:r>
              <a:rPr lang="fr-FR" sz="1600" b="1" dirty="0">
                <a:latin typeface="Caviar Dreams" panose="020B0402020204020504" pitchFamily="34" charset="0"/>
                <a:ea typeface="Times New Roman"/>
                <a:cs typeface="Times New Roman"/>
              </a:rPr>
              <a:t>circulaire n° 2009-087 du </a:t>
            </a:r>
            <a:r>
              <a:rPr lang="fr-FR" sz="1600" b="1" dirty="0" smtClean="0">
                <a:latin typeface="Caviar Dreams" panose="020B0402020204020504" pitchFamily="34" charset="0"/>
                <a:ea typeface="Times New Roman"/>
                <a:cs typeface="Times New Roman"/>
              </a:rPr>
              <a:t>17-7-2009</a:t>
            </a:r>
            <a:r>
              <a:rPr lang="fr-FR" sz="1600" dirty="0" smtClean="0">
                <a:latin typeface="Caviar Dreams" panose="020B0402020204020504" pitchFamily="34" charset="0"/>
                <a:ea typeface="Times New Roman"/>
                <a:cs typeface="Times New Roman"/>
              </a:rPr>
              <a:t>, pose le cadre de la loi de 2005 sur l’égalité des droits et des chance, la participation et la citoyenneté des personnes handicapées. Elle précise l’organisation et le fonctionnement d’une CLIS. Elle est une classe à part entière de l’école dans laquelle elle est implantée. Elle est placée sous l’autorité de l’inspecteur de l’éducation nationale de la circonscription dans laquelle elle se situe. Le projet d’organisation et de fonctionnement de la CLIS, rédigé par l’enseignant affecté en CLIS,  implique tous les enseignants de l’école. Il est articulé entre le projet d’école et les différents PPS de la classe. Les élèves de la </a:t>
            </a:r>
            <a:r>
              <a:rPr lang="fr-FR" sz="1600" dirty="0" err="1" smtClean="0">
                <a:latin typeface="Caviar Dreams" panose="020B0402020204020504" pitchFamily="34" charset="0"/>
                <a:ea typeface="Times New Roman"/>
                <a:cs typeface="Times New Roman"/>
              </a:rPr>
              <a:t>clis</a:t>
            </a:r>
            <a:r>
              <a:rPr lang="fr-FR" sz="1600" dirty="0" smtClean="0">
                <a:latin typeface="Caviar Dreams" panose="020B0402020204020504" pitchFamily="34" charset="0"/>
                <a:ea typeface="Times New Roman"/>
                <a:cs typeface="Times New Roman"/>
              </a:rPr>
              <a:t> sont partie prenante des activités organisées dans le cadre du projet d’école.</a:t>
            </a:r>
          </a:p>
          <a:p>
            <a:pPr algn="just"/>
            <a:r>
              <a:rPr lang="fr-FR" sz="1600" dirty="0" smtClean="0">
                <a:latin typeface="Caviar Dreams" panose="020B0402020204020504" pitchFamily="34" charset="0"/>
                <a:ea typeface="Times New Roman"/>
                <a:cs typeface="Times New Roman"/>
              </a:rPr>
              <a:t> Les élèves accueillis en CLIS sont orientés par la CDAPH. Cette orientation permet la mise en œuvre du Projet personnalisé de scolarisation ( PPS). L’élève inscrit en CLIS passe immédiatement une évaluation pédagogique de ses compétences et connaissances afin de pouvoir bénéficier d’une pédagogie adaptée à ses besoins spécifiques. .Les élèves, dans le cadre de leur PPS fréquentent, autant que possible une classe ordinaire.</a:t>
            </a:r>
          </a:p>
          <a:p>
            <a:pPr algn="just"/>
            <a:endParaRPr lang="fr-FR" sz="1600" dirty="0">
              <a:latin typeface="Caviar Dreams" panose="020B0402020204020504" pitchFamily="34" charset="0"/>
              <a:cs typeface="Times New Roman"/>
            </a:endParaRPr>
          </a:p>
          <a:p>
            <a:pPr algn="just"/>
            <a:r>
              <a:rPr lang="fr-FR" sz="1600" b="1" dirty="0" smtClean="0">
                <a:latin typeface="Caviar Dreams" panose="020B0402020204020504" pitchFamily="34" charset="0"/>
                <a:cs typeface="Times New Roman"/>
              </a:rPr>
              <a:t>	La circulaire n°2004-026, du 10 février 2004</a:t>
            </a:r>
            <a:r>
              <a:rPr lang="fr-FR" sz="1600" dirty="0" smtClean="0">
                <a:latin typeface="Caviar Dreams" panose="020B0402020204020504" pitchFamily="34" charset="0"/>
                <a:cs typeface="Times New Roman"/>
              </a:rPr>
              <a:t> établit le référentiel des compétences de l’enseignant spécialisé du 1</a:t>
            </a:r>
            <a:r>
              <a:rPr lang="fr-FR" sz="1600" baseline="30000" dirty="0" smtClean="0">
                <a:latin typeface="Caviar Dreams" panose="020B0402020204020504" pitchFamily="34" charset="0"/>
                <a:cs typeface="Times New Roman"/>
              </a:rPr>
              <a:t>er</a:t>
            </a:r>
            <a:r>
              <a:rPr lang="fr-FR" sz="1600" dirty="0" smtClean="0">
                <a:latin typeface="Caviar Dreams" panose="020B0402020204020504" pitchFamily="34" charset="0"/>
                <a:cs typeface="Times New Roman"/>
              </a:rPr>
              <a:t> degré. Il est complémentaire à celui du PE. </a:t>
            </a:r>
          </a:p>
          <a:p>
            <a:pPr algn="just"/>
            <a:r>
              <a:rPr lang="fr-FR" sz="1600" dirty="0" smtClean="0">
                <a:latin typeface="Caviar Dreams" panose="020B0402020204020504" pitchFamily="34" charset="0"/>
                <a:cs typeface="Times New Roman"/>
              </a:rPr>
              <a:t>	Il existe </a:t>
            </a:r>
            <a:r>
              <a:rPr lang="fr-FR" sz="1600" b="1" dirty="0" smtClean="0">
                <a:latin typeface="Caviar Dreams" panose="020B0402020204020504" pitchFamily="34" charset="0"/>
                <a:cs typeface="Times New Roman"/>
              </a:rPr>
              <a:t>une convention </a:t>
            </a:r>
            <a:r>
              <a:rPr lang="fr-FR" sz="1600" dirty="0" smtClean="0">
                <a:latin typeface="Caviar Dreams" panose="020B0402020204020504" pitchFamily="34" charset="0"/>
                <a:cs typeface="Times New Roman"/>
              </a:rPr>
              <a:t>avec l’IME les Cyprès, pour la scolarisation de l’élève………………. .</a:t>
            </a:r>
            <a:endParaRPr lang="fr-FR" sz="1600" dirty="0">
              <a:latin typeface="Caviar Dreams" panose="020B0402020204020504" pitchFamily="34" charset="0"/>
            </a:endParaRPr>
          </a:p>
        </p:txBody>
      </p:sp>
      <p:pic>
        <p:nvPicPr>
          <p:cNvPr id="64" name="Image 63"/>
          <p:cNvPicPr>
            <a:picLocks noChangeAspect="1"/>
          </p:cNvPicPr>
          <p:nvPr/>
        </p:nvPicPr>
        <p:blipFill rotWithShape="1">
          <a:blip r:embed="rId17" cstate="print">
            <a:extLst>
              <a:ext uri="{28A0092B-C50C-407E-A947-70E740481C1C}">
                <a14:useLocalDpi xmlns:a14="http://schemas.microsoft.com/office/drawing/2010/main" val="0"/>
              </a:ext>
            </a:extLst>
          </a:blip>
          <a:srcRect t="16552" b="18645"/>
          <a:stretch/>
        </p:blipFill>
        <p:spPr>
          <a:xfrm rot="5400000">
            <a:off x="4561840" y="271334"/>
            <a:ext cx="1048564" cy="2972445"/>
          </a:xfrm>
          <a:prstGeom prst="rect">
            <a:avLst/>
          </a:prstGeom>
        </p:spPr>
      </p:pic>
      <p:pic>
        <p:nvPicPr>
          <p:cNvPr id="22" name="Imag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28604" y="935013"/>
            <a:ext cx="2777512" cy="770211"/>
          </a:xfrm>
          <a:prstGeom prst="rect">
            <a:avLst/>
          </a:prstGeom>
        </p:spPr>
      </p:pic>
      <p:pic>
        <p:nvPicPr>
          <p:cNvPr id="52" name="Image 5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844081" y="1448141"/>
            <a:ext cx="488743" cy="522670"/>
          </a:xfrm>
          <a:prstGeom prst="rect">
            <a:avLst/>
          </a:prstGeom>
        </p:spPr>
      </p:pic>
      <p:pic>
        <p:nvPicPr>
          <p:cNvPr id="18" name="Image 1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393476" y="1586223"/>
            <a:ext cx="310287" cy="331827"/>
          </a:xfrm>
          <a:prstGeom prst="rect">
            <a:avLst/>
          </a:prstGeom>
        </p:spPr>
      </p:pic>
      <p:pic>
        <p:nvPicPr>
          <p:cNvPr id="19" name="Image 1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485571" y="1586224"/>
            <a:ext cx="310287" cy="331827"/>
          </a:xfrm>
          <a:prstGeom prst="rect">
            <a:avLst/>
          </a:prstGeom>
        </p:spPr>
      </p:pic>
    </p:spTree>
    <p:extLst>
      <p:ext uri="{BB962C8B-B14F-4D97-AF65-F5344CB8AC3E}">
        <p14:creationId xmlns:p14="http://schemas.microsoft.com/office/powerpoint/2010/main" val="1116754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 67"/>
          <p:cNvPicPr>
            <a:picLocks noChangeAspect="1"/>
          </p:cNvPicPr>
          <p:nvPr/>
        </p:nvPicPr>
        <p:blipFill rotWithShape="1">
          <a:blip r:embed="rId2" cstate="print">
            <a:extLst>
              <a:ext uri="{28A0092B-C50C-407E-A947-70E740481C1C}">
                <a14:useLocalDpi xmlns:a14="http://schemas.microsoft.com/office/drawing/2010/main" val="0"/>
              </a:ext>
            </a:extLst>
          </a:blip>
          <a:srcRect t="15183" b="62089"/>
          <a:stretch/>
        </p:blipFill>
        <p:spPr>
          <a:xfrm rot="21427980">
            <a:off x="1923246" y="131964"/>
            <a:ext cx="4306785" cy="1158024"/>
          </a:xfrm>
          <a:prstGeom prst="rect">
            <a:avLst/>
          </a:prstGeom>
        </p:spPr>
      </p:pic>
      <p:pic>
        <p:nvPicPr>
          <p:cNvPr id="30" name="Image 29"/>
          <p:cNvPicPr>
            <a:picLocks noChangeAspect="1"/>
          </p:cNvPicPr>
          <p:nvPr/>
        </p:nvPicPr>
        <p:blipFill rotWithShape="1">
          <a:blip r:embed="rId3" cstate="print">
            <a:extLst>
              <a:ext uri="{28A0092B-C50C-407E-A947-70E740481C1C}">
                <a14:useLocalDpi xmlns:a14="http://schemas.microsoft.com/office/drawing/2010/main" val="0"/>
              </a:ext>
            </a:extLst>
          </a:blip>
          <a:srcRect l="88392" r="3778"/>
          <a:stretch/>
        </p:blipFill>
        <p:spPr>
          <a:xfrm>
            <a:off x="6428140" y="0"/>
            <a:ext cx="569465" cy="10369550"/>
          </a:xfrm>
          <a:prstGeom prst="rect">
            <a:avLst/>
          </a:prstGeom>
        </p:spPr>
      </p:pic>
      <p:pic>
        <p:nvPicPr>
          <p:cNvPr id="8" name="Image 7"/>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2777" r="80757"/>
          <a:stretch/>
        </p:blipFill>
        <p:spPr>
          <a:xfrm>
            <a:off x="-107041" y="0"/>
            <a:ext cx="735314" cy="10369550"/>
          </a:xfrm>
          <a:prstGeom prst="rect">
            <a:avLst/>
          </a:prstGeom>
        </p:spPr>
      </p:pic>
      <p:sp>
        <p:nvSpPr>
          <p:cNvPr id="10" name="ZoneTexte 9"/>
          <p:cNvSpPr txBox="1"/>
          <p:nvPr/>
        </p:nvSpPr>
        <p:spPr>
          <a:xfrm rot="21405527">
            <a:off x="1953115" y="439123"/>
            <a:ext cx="4339048" cy="778897"/>
          </a:xfrm>
          <a:prstGeom prst="rect">
            <a:avLst/>
          </a:prstGeom>
          <a:noFill/>
        </p:spPr>
        <p:txBody>
          <a:bodyPr wrap="square" lIns="100803" tIns="50402" rIns="100803" bIns="50402" rtlCol="0">
            <a:spAutoFit/>
          </a:bodyPr>
          <a:lstStyle/>
          <a:p>
            <a:pPr algn="ctr"/>
            <a:r>
              <a:rPr lang="fr-FR" sz="4400" dirty="0">
                <a:solidFill>
                  <a:schemeClr val="tx1">
                    <a:lumMod val="65000"/>
                    <a:lumOff val="35000"/>
                  </a:schemeClr>
                </a:solidFill>
                <a:latin typeface="Amandine" pitchFamily="2" charset="0"/>
              </a:rPr>
              <a:t>Projet de la </a:t>
            </a:r>
            <a:r>
              <a:rPr lang="fr-FR" sz="4400" dirty="0" err="1">
                <a:solidFill>
                  <a:schemeClr val="tx1">
                    <a:lumMod val="65000"/>
                    <a:lumOff val="35000"/>
                  </a:schemeClr>
                </a:solidFill>
                <a:latin typeface="Amandine" pitchFamily="2" charset="0"/>
              </a:rPr>
              <a:t>clis</a:t>
            </a:r>
            <a:endParaRPr lang="fr-FR" sz="4400" dirty="0">
              <a:solidFill>
                <a:schemeClr val="tx1">
                  <a:lumMod val="65000"/>
                  <a:lumOff val="35000"/>
                </a:schemeClr>
              </a:solidFill>
              <a:latin typeface="Amandine" pitchFamily="2" charset="0"/>
            </a:endParaRPr>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870" y="698094"/>
            <a:ext cx="811220" cy="836494"/>
          </a:xfrm>
          <a:prstGeom prst="rect">
            <a:avLst/>
          </a:prstGeom>
        </p:spPr>
      </p:pic>
      <p:pic>
        <p:nvPicPr>
          <p:cNvPr id="15" name="Imag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8208" y="200742"/>
            <a:ext cx="871066" cy="910793"/>
          </a:xfrm>
          <a:prstGeom prst="rect">
            <a:avLst/>
          </a:prstGeom>
        </p:spPr>
      </p:pic>
      <p:pic>
        <p:nvPicPr>
          <p:cNvPr id="23" name="Imag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361924" y="4726050"/>
            <a:ext cx="2777512" cy="770211"/>
          </a:xfrm>
          <a:prstGeom prst="rect">
            <a:avLst/>
          </a:prstGeom>
        </p:spPr>
      </p:pic>
      <p:pic>
        <p:nvPicPr>
          <p:cNvPr id="24" name="Imag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361924" y="7763961"/>
            <a:ext cx="2777512" cy="770211"/>
          </a:xfrm>
          <a:prstGeom prst="rect">
            <a:avLst/>
          </a:prstGeom>
        </p:spPr>
      </p:pic>
      <p:pic>
        <p:nvPicPr>
          <p:cNvPr id="25" name="Imag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773" y="123826"/>
            <a:ext cx="785003" cy="831332"/>
          </a:xfrm>
          <a:prstGeom prst="rect">
            <a:avLst/>
          </a:prstGeom>
        </p:spPr>
      </p:pic>
      <p:pic>
        <p:nvPicPr>
          <p:cNvPr id="69" name="Image 68"/>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ackgroundRemoval t="494" b="98519" l="0" r="97949"/>
                    </a14:imgEffect>
                  </a14:imgLayer>
                </a14:imgProps>
              </a:ext>
              <a:ext uri="{28A0092B-C50C-407E-A947-70E740481C1C}">
                <a14:useLocalDpi xmlns:a14="http://schemas.microsoft.com/office/drawing/2010/main" val="0"/>
              </a:ext>
            </a:extLst>
          </a:blip>
          <a:stretch>
            <a:fillRect/>
          </a:stretch>
        </p:blipFill>
        <p:spPr>
          <a:xfrm>
            <a:off x="2299274" y="-24120"/>
            <a:ext cx="656961" cy="1459175"/>
          </a:xfrm>
          <a:prstGeom prst="rect">
            <a:avLst/>
          </a:prstGeom>
        </p:spPr>
      </p:pic>
      <p:pic>
        <p:nvPicPr>
          <p:cNvPr id="7" name="Imag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3274" y="5466579"/>
            <a:ext cx="1856236" cy="2564046"/>
          </a:xfrm>
          <a:prstGeom prst="rect">
            <a:avLst/>
          </a:prstGeom>
        </p:spPr>
      </p:pic>
      <p:pic>
        <p:nvPicPr>
          <p:cNvPr id="12" name="Imag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477368" flipH="1">
            <a:off x="5321532" y="7379959"/>
            <a:ext cx="1298668" cy="2913737"/>
          </a:xfrm>
          <a:prstGeom prst="rect">
            <a:avLst/>
          </a:prstGeom>
        </p:spPr>
      </p:pic>
      <p:pic>
        <p:nvPicPr>
          <p:cNvPr id="37" name="Image 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319" y="2028520"/>
            <a:ext cx="6712095" cy="3775442"/>
          </a:xfrm>
          <a:prstGeom prst="rect">
            <a:avLst/>
          </a:prstGeom>
        </p:spPr>
      </p:pic>
      <p:sp>
        <p:nvSpPr>
          <p:cNvPr id="56" name="ZoneTexte 55"/>
          <p:cNvSpPr txBox="1"/>
          <p:nvPr/>
        </p:nvSpPr>
        <p:spPr>
          <a:xfrm>
            <a:off x="1799089" y="1614860"/>
            <a:ext cx="5016511" cy="378787"/>
          </a:xfrm>
          <a:prstGeom prst="rect">
            <a:avLst/>
          </a:prstGeom>
          <a:noFill/>
        </p:spPr>
        <p:txBody>
          <a:bodyPr wrap="square" lIns="100803" tIns="50402" rIns="100803" bIns="50402" rtlCol="0">
            <a:spAutoFit/>
          </a:bodyPr>
          <a:lstStyle/>
          <a:p>
            <a:r>
              <a:rPr lang="fr-FR" sz="1800" b="1" dirty="0" smtClean="0">
                <a:solidFill>
                  <a:schemeClr val="tx2"/>
                </a:solidFill>
                <a:latin typeface="A Gentle Touch" panose="02000603000000000000" pitchFamily="2" charset="0"/>
                <a:ea typeface="A Gentle Touch" panose="02000603000000000000" pitchFamily="2" charset="0"/>
              </a:rPr>
              <a:t>Présentation de la classe et de l’environnement scolaire</a:t>
            </a:r>
            <a:endParaRPr lang="fr-FR" sz="1800" b="1" dirty="0">
              <a:solidFill>
                <a:schemeClr val="tx2"/>
              </a:solidFill>
              <a:latin typeface="A Gentle Touch" panose="02000603000000000000" pitchFamily="2" charset="0"/>
              <a:ea typeface="A Gentle Touch" panose="02000603000000000000" pitchFamily="2" charset="0"/>
            </a:endParaRPr>
          </a:p>
        </p:txBody>
      </p:sp>
      <p:sp>
        <p:nvSpPr>
          <p:cNvPr id="63" name="ZoneTexte 62"/>
          <p:cNvSpPr txBox="1"/>
          <p:nvPr/>
        </p:nvSpPr>
        <p:spPr>
          <a:xfrm>
            <a:off x="628273" y="2691347"/>
            <a:ext cx="5240144" cy="2308324"/>
          </a:xfrm>
          <a:prstGeom prst="rect">
            <a:avLst/>
          </a:prstGeom>
          <a:noFill/>
        </p:spPr>
        <p:txBody>
          <a:bodyPr wrap="square" rtlCol="0">
            <a:spAutoFit/>
          </a:bodyPr>
          <a:lstStyle/>
          <a:p>
            <a:pPr algn="just"/>
            <a:r>
              <a:rPr lang="fr-FR" sz="1600" dirty="0" smtClean="0">
                <a:latin typeface="Caviar Dreams" panose="020B0402020204020504" pitchFamily="34" charset="0"/>
                <a:ea typeface="Times New Roman"/>
                <a:cs typeface="Times New Roman"/>
              </a:rPr>
              <a:t>	</a:t>
            </a:r>
            <a:r>
              <a:rPr lang="fr-FR" sz="1600" dirty="0" smtClean="0">
                <a:latin typeface="dandelion in the spring" pitchFamily="2" charset="0"/>
                <a:ea typeface="Times New Roman"/>
                <a:cs typeface="Times New Roman"/>
              </a:rPr>
              <a:t>L’école des ……….. se situe dans le centre ville de ……… ……………. Elle accueille un public………………………………… ……………………..</a:t>
            </a:r>
          </a:p>
          <a:p>
            <a:pPr algn="just"/>
            <a:r>
              <a:rPr lang="fr-FR" sz="1600" dirty="0" smtClean="0">
                <a:latin typeface="dandelion in the spring" pitchFamily="2" charset="0"/>
                <a:cs typeface="Times New Roman"/>
              </a:rPr>
              <a:t>Elle compte environ …..élèves répartis sur ……classes dont une CLIS 1. Cette école est particulière par sa taille, son nombre de bâtiments ( 4) et ses multiples cours de récréation (3). Elle possède également 2 sorties différentes, donnant sur 2 rues différentes. Les horaires de l’école sont les suivants : 8h30-11h30 pour toutes les matinées et 13h30-15h45 pour les après-midis.</a:t>
            </a:r>
          </a:p>
          <a:p>
            <a:pPr algn="just"/>
            <a:r>
              <a:rPr lang="fr-FR" sz="1600" dirty="0" smtClean="0">
                <a:latin typeface="dandelion in the spring" pitchFamily="2" charset="0"/>
                <a:cs typeface="Times New Roman"/>
              </a:rPr>
              <a:t>Les axes du projet d’école sont…………………..</a:t>
            </a:r>
            <a:endParaRPr lang="fr-FR" sz="1600" dirty="0">
              <a:latin typeface="dandelion in the spring" pitchFamily="2" charset="0"/>
            </a:endParaRPr>
          </a:p>
        </p:txBody>
      </p:sp>
      <p:pic>
        <p:nvPicPr>
          <p:cNvPr id="64" name="Image 63"/>
          <p:cNvPicPr>
            <a:picLocks noChangeAspect="1"/>
          </p:cNvPicPr>
          <p:nvPr/>
        </p:nvPicPr>
        <p:blipFill rotWithShape="1">
          <a:blip r:embed="rId14" cstate="print">
            <a:extLst>
              <a:ext uri="{28A0092B-C50C-407E-A947-70E740481C1C}">
                <a14:useLocalDpi xmlns:a14="http://schemas.microsoft.com/office/drawing/2010/main" val="0"/>
              </a:ext>
            </a:extLst>
          </a:blip>
          <a:srcRect t="16552" b="18645"/>
          <a:stretch/>
        </p:blipFill>
        <p:spPr>
          <a:xfrm rot="5400000">
            <a:off x="3447463" y="-801434"/>
            <a:ext cx="1048564" cy="5264315"/>
          </a:xfrm>
          <a:prstGeom prst="rect">
            <a:avLst/>
          </a:prstGeom>
        </p:spPr>
      </p:pic>
      <p:pic>
        <p:nvPicPr>
          <p:cNvPr id="22" name="Imag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345691" y="828877"/>
            <a:ext cx="2777512" cy="770211"/>
          </a:xfrm>
          <a:prstGeom prst="rect">
            <a:avLst/>
          </a:prstGeom>
        </p:spPr>
      </p:pic>
      <p:pic>
        <p:nvPicPr>
          <p:cNvPr id="19" name="Imag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42489" y="1661423"/>
            <a:ext cx="310287" cy="331827"/>
          </a:xfrm>
          <a:prstGeom prst="rect">
            <a:avLst/>
          </a:prstGeom>
        </p:spPr>
      </p:pic>
      <p:pic>
        <p:nvPicPr>
          <p:cNvPr id="18" name="Imag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73064" y="1680804"/>
            <a:ext cx="310287" cy="331827"/>
          </a:xfrm>
          <a:prstGeom prst="rect">
            <a:avLst/>
          </a:prstGeom>
        </p:spPr>
      </p:pic>
      <p:sp>
        <p:nvSpPr>
          <p:cNvPr id="70" name="ZoneTexte 69"/>
          <p:cNvSpPr txBox="1"/>
          <p:nvPr/>
        </p:nvSpPr>
        <p:spPr>
          <a:xfrm rot="21437213">
            <a:off x="1361324" y="2086856"/>
            <a:ext cx="2003127" cy="655786"/>
          </a:xfrm>
          <a:prstGeom prst="rect">
            <a:avLst/>
          </a:prstGeom>
          <a:noFill/>
        </p:spPr>
        <p:txBody>
          <a:bodyPr wrap="square" lIns="100803" tIns="50402" rIns="100803" bIns="50402" rtlCol="0">
            <a:spAutoFit/>
          </a:bodyPr>
          <a:lstStyle/>
          <a:p>
            <a:r>
              <a:rPr lang="fr-FR" sz="3600" b="1" dirty="0" smtClean="0">
                <a:solidFill>
                  <a:schemeClr val="bg1"/>
                </a:solidFill>
                <a:latin typeface="A Gentle Touch" panose="02000603000000000000" pitchFamily="2" charset="0"/>
                <a:ea typeface="A Gentle Touch" panose="02000603000000000000" pitchFamily="2" charset="0"/>
              </a:rPr>
              <a:t>L’école</a:t>
            </a:r>
            <a:endParaRPr lang="fr-FR" sz="3600" b="1" dirty="0">
              <a:solidFill>
                <a:schemeClr val="bg1"/>
              </a:solidFill>
              <a:latin typeface="A Gentle Touch" panose="02000603000000000000" pitchFamily="2" charset="0"/>
              <a:ea typeface="A Gentle Touch" panose="02000603000000000000" pitchFamily="2" charset="0"/>
            </a:endParaRPr>
          </a:p>
        </p:txBody>
      </p:sp>
      <p:pic>
        <p:nvPicPr>
          <p:cNvPr id="6" name="Image 5"/>
          <p:cNvPicPr>
            <a:picLocks noChangeAspect="1"/>
          </p:cNvPicPr>
          <p:nvPr/>
        </p:nvPicPr>
        <p:blipFill>
          <a:blip r:embed="rId16" cstate="print">
            <a:clrChange>
              <a:clrFrom>
                <a:srgbClr val="ECE2C5"/>
              </a:clrFrom>
              <a:clrTo>
                <a:srgbClr val="ECE2C5">
                  <a:alpha val="0"/>
                </a:srgbClr>
              </a:clrTo>
            </a:clrChange>
            <a:duotone>
              <a:schemeClr val="accent3">
                <a:shade val="45000"/>
                <a:satMod val="135000"/>
              </a:schemeClr>
              <a:prstClr val="white"/>
            </a:duotone>
            <a:extLst>
              <a:ext uri="{BEBA8EAE-BF5A-486C-A8C5-ECC9F3942E4B}">
                <a14:imgProps xmlns:a14="http://schemas.microsoft.com/office/drawing/2010/main">
                  <a14:imgLayer r:embed="rId17">
                    <a14:imgEffect>
                      <a14:backgroundRemoval t="0" b="100000" l="1549" r="100000"/>
                    </a14:imgEffect>
                  </a14:imgLayer>
                </a14:imgProps>
              </a:ext>
              <a:ext uri="{28A0092B-C50C-407E-A947-70E740481C1C}">
                <a14:useLocalDpi xmlns:a14="http://schemas.microsoft.com/office/drawing/2010/main" val="0"/>
              </a:ext>
            </a:extLst>
          </a:blip>
          <a:stretch>
            <a:fillRect/>
          </a:stretch>
        </p:blipFill>
        <p:spPr>
          <a:xfrm>
            <a:off x="6230113" y="9530487"/>
            <a:ext cx="965518" cy="764042"/>
          </a:xfrm>
          <a:prstGeom prst="rect">
            <a:avLst/>
          </a:prstGeom>
        </p:spPr>
      </p:pic>
      <p:sp>
        <p:nvSpPr>
          <p:cNvPr id="71" name="ZoneTexte 70"/>
          <p:cNvSpPr txBox="1"/>
          <p:nvPr/>
        </p:nvSpPr>
        <p:spPr>
          <a:xfrm rot="21437213">
            <a:off x="1312651" y="5445488"/>
            <a:ext cx="4568861" cy="655786"/>
          </a:xfrm>
          <a:prstGeom prst="rect">
            <a:avLst/>
          </a:prstGeom>
          <a:noFill/>
        </p:spPr>
        <p:txBody>
          <a:bodyPr wrap="square" lIns="100803" tIns="50402" rIns="100803" bIns="50402" rtlCol="0">
            <a:spAutoFit/>
          </a:bodyPr>
          <a:lstStyle/>
          <a:p>
            <a:r>
              <a:rPr lang="fr-FR" sz="3600" b="1" dirty="0" smtClean="0">
                <a:solidFill>
                  <a:srgbClr val="FFC000"/>
                </a:solidFill>
                <a:latin typeface="A Gentle Touch" panose="02000603000000000000" pitchFamily="2" charset="0"/>
                <a:ea typeface="A Gentle Touch" panose="02000603000000000000" pitchFamily="2" charset="0"/>
              </a:rPr>
              <a:t>Les ressources humaines</a:t>
            </a:r>
            <a:endParaRPr lang="fr-FR" sz="3600" b="1" dirty="0">
              <a:solidFill>
                <a:srgbClr val="FFC000"/>
              </a:solidFill>
              <a:latin typeface="A Gentle Touch" panose="02000603000000000000" pitchFamily="2" charset="0"/>
              <a:ea typeface="A Gentle Touch" panose="02000603000000000000" pitchFamily="2" charset="0"/>
            </a:endParaRPr>
          </a:p>
        </p:txBody>
      </p:sp>
      <p:sp>
        <p:nvSpPr>
          <p:cNvPr id="72" name="ZoneTexte 71"/>
          <p:cNvSpPr txBox="1"/>
          <p:nvPr/>
        </p:nvSpPr>
        <p:spPr>
          <a:xfrm>
            <a:off x="1201657" y="6057885"/>
            <a:ext cx="5226484" cy="1323439"/>
          </a:xfrm>
          <a:prstGeom prst="rect">
            <a:avLst/>
          </a:prstGeom>
          <a:noFill/>
        </p:spPr>
        <p:txBody>
          <a:bodyPr wrap="square" rtlCol="0">
            <a:spAutoFit/>
          </a:bodyPr>
          <a:lstStyle/>
          <a:p>
            <a:pPr algn="just"/>
            <a:r>
              <a:rPr lang="fr-FR" sz="1600" dirty="0" smtClean="0">
                <a:latin typeface="dandelion in the spring" pitchFamily="2" charset="0"/>
                <a:ea typeface="Times New Roman"/>
                <a:cs typeface="Times New Roman"/>
              </a:rPr>
              <a:t>la circonscription de ….. compte 3 enseignants référents. L’école fait partie du secteur de Mme ……………………….. .</a:t>
            </a:r>
          </a:p>
          <a:p>
            <a:pPr algn="just"/>
            <a:r>
              <a:rPr lang="fr-FR" sz="1600" dirty="0" smtClean="0">
                <a:latin typeface="dandelion in the spring" pitchFamily="2" charset="0"/>
                <a:ea typeface="Times New Roman"/>
                <a:cs typeface="Times New Roman"/>
              </a:rPr>
              <a:t>Psychologue scolaire :  …………………………………….</a:t>
            </a:r>
          </a:p>
          <a:p>
            <a:pPr algn="just"/>
            <a:r>
              <a:rPr lang="fr-FR" sz="1600" dirty="0" smtClean="0">
                <a:latin typeface="dandelion in the spring" pitchFamily="2" charset="0"/>
                <a:cs typeface="Times New Roman"/>
              </a:rPr>
              <a:t>Médecin scolaire : ………………………………………...</a:t>
            </a:r>
          </a:p>
          <a:p>
            <a:pPr algn="just"/>
            <a:r>
              <a:rPr lang="fr-FR" sz="1600" dirty="0" smtClean="0">
                <a:latin typeface="dandelion in the spring" pitchFamily="2" charset="0"/>
                <a:cs typeface="Times New Roman"/>
              </a:rPr>
              <a:t>RASED : maître E : …………………………………..............</a:t>
            </a:r>
          </a:p>
        </p:txBody>
      </p:sp>
      <p:sp>
        <p:nvSpPr>
          <p:cNvPr id="73" name="ZoneTexte 72"/>
          <p:cNvSpPr txBox="1"/>
          <p:nvPr/>
        </p:nvSpPr>
        <p:spPr>
          <a:xfrm rot="151796">
            <a:off x="1424079" y="7364825"/>
            <a:ext cx="4682136" cy="655786"/>
          </a:xfrm>
          <a:prstGeom prst="rect">
            <a:avLst/>
          </a:prstGeom>
          <a:noFill/>
        </p:spPr>
        <p:txBody>
          <a:bodyPr wrap="square" lIns="100803" tIns="50402" rIns="100803" bIns="50402" rtlCol="0">
            <a:spAutoFit/>
          </a:bodyPr>
          <a:lstStyle/>
          <a:p>
            <a:r>
              <a:rPr lang="fr-FR" sz="3600" b="1" dirty="0" smtClean="0">
                <a:solidFill>
                  <a:schemeClr val="accent1"/>
                </a:solidFill>
                <a:latin typeface="A Gentle Touch" panose="02000603000000000000" pitchFamily="2" charset="0"/>
                <a:ea typeface="A Gentle Touch" panose="02000603000000000000" pitchFamily="2" charset="0"/>
              </a:rPr>
              <a:t>Les ressources matérielles</a:t>
            </a:r>
            <a:endParaRPr lang="fr-FR" sz="3600" b="1" dirty="0">
              <a:solidFill>
                <a:schemeClr val="accent1"/>
              </a:solidFill>
              <a:latin typeface="A Gentle Touch" panose="02000603000000000000" pitchFamily="2" charset="0"/>
              <a:ea typeface="A Gentle Touch" panose="02000603000000000000" pitchFamily="2" charset="0"/>
            </a:endParaRPr>
          </a:p>
        </p:txBody>
      </p:sp>
      <p:sp>
        <p:nvSpPr>
          <p:cNvPr id="74" name="ZoneTexte 73"/>
          <p:cNvSpPr txBox="1"/>
          <p:nvPr/>
        </p:nvSpPr>
        <p:spPr>
          <a:xfrm>
            <a:off x="628273" y="7842566"/>
            <a:ext cx="5054640" cy="2062103"/>
          </a:xfrm>
          <a:prstGeom prst="rect">
            <a:avLst/>
          </a:prstGeom>
          <a:noFill/>
        </p:spPr>
        <p:txBody>
          <a:bodyPr wrap="square" rtlCol="0">
            <a:spAutoFit/>
          </a:bodyPr>
          <a:lstStyle/>
          <a:p>
            <a:pPr algn="just"/>
            <a:r>
              <a:rPr lang="fr-FR" sz="1600" dirty="0">
                <a:latin typeface="dandelion in the spring" pitchFamily="2" charset="0"/>
                <a:ea typeface="Times New Roman"/>
                <a:cs typeface="Times New Roman"/>
              </a:rPr>
              <a:t> </a:t>
            </a:r>
            <a:r>
              <a:rPr lang="fr-FR" sz="1600" dirty="0" smtClean="0">
                <a:latin typeface="dandelion in the spring" pitchFamily="2" charset="0"/>
                <a:ea typeface="Times New Roman"/>
                <a:cs typeface="Times New Roman"/>
              </a:rPr>
              <a:t>    L’école ne comporte pas de BCD. Elle possède un gymnase qu’elle se partage avec la maternelle, il y a peu de créneaux de disponible. Elle a également une salle informatique comprenant 14 ordinateurs en réseau, avec une connexion internet et une imprimante couleur A3 . Il n’y  a pas de relais internet dans les classe..</a:t>
            </a:r>
          </a:p>
          <a:p>
            <a:pPr algn="just"/>
            <a:r>
              <a:rPr lang="fr-FR" sz="1600" dirty="0" smtClean="0">
                <a:latin typeface="dandelion in the spring" pitchFamily="2" charset="0"/>
                <a:ea typeface="Times New Roman"/>
                <a:cs typeface="Times New Roman"/>
              </a:rPr>
              <a:t>     L’école s’est aussi dotée d’un vidéoprojecteur.</a:t>
            </a:r>
          </a:p>
          <a:p>
            <a:pPr algn="just"/>
            <a:r>
              <a:rPr lang="fr-FR" sz="1600" dirty="0" smtClean="0">
                <a:latin typeface="dandelion in the spring" pitchFamily="2" charset="0"/>
                <a:ea typeface="Times New Roman"/>
                <a:cs typeface="Times New Roman"/>
              </a:rPr>
              <a:t>     Il y a un plateau de sport avec des paniers de basket et des cages..</a:t>
            </a:r>
          </a:p>
          <a:p>
            <a:pPr algn="just"/>
            <a:r>
              <a:rPr lang="fr-FR" sz="1600" dirty="0" smtClean="0">
                <a:latin typeface="dandelion in the spring" pitchFamily="2" charset="0"/>
                <a:ea typeface="Times New Roman"/>
                <a:cs typeface="Times New Roman"/>
              </a:rPr>
              <a:t>     La bibliothèque municipale se trouve à 15 min à pieds..</a:t>
            </a:r>
          </a:p>
          <a:p>
            <a:pPr algn="just"/>
            <a:r>
              <a:rPr lang="fr-FR" sz="1600" dirty="0" smtClean="0">
                <a:latin typeface="dandelion in the spring" pitchFamily="2" charset="0"/>
                <a:ea typeface="Times New Roman"/>
                <a:cs typeface="Times New Roman"/>
              </a:rPr>
              <a:t>     Dans la ville, les CE1 et les CM2 ont des créneaux piscine.</a:t>
            </a:r>
          </a:p>
        </p:txBody>
      </p:sp>
      <p:pic>
        <p:nvPicPr>
          <p:cNvPr id="42" name="Image 4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27396" y="1577131"/>
            <a:ext cx="474261" cy="507183"/>
          </a:xfrm>
          <a:prstGeom prst="rect">
            <a:avLst/>
          </a:prstGeom>
        </p:spPr>
      </p:pic>
    </p:spTree>
    <p:extLst>
      <p:ext uri="{BB962C8B-B14F-4D97-AF65-F5344CB8AC3E}">
        <p14:creationId xmlns:p14="http://schemas.microsoft.com/office/powerpoint/2010/main" val="360375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77" r="80757"/>
          <a:stretch/>
        </p:blipFill>
        <p:spPr>
          <a:xfrm>
            <a:off x="0" y="12793"/>
            <a:ext cx="1470629" cy="10369550"/>
          </a:xfrm>
          <a:prstGeom prst="rect">
            <a:avLst/>
          </a:prstGeom>
        </p:spPr>
      </p:pic>
      <p:sp>
        <p:nvSpPr>
          <p:cNvPr id="74" name="Rectangle 73"/>
          <p:cNvSpPr/>
          <p:nvPr/>
        </p:nvSpPr>
        <p:spPr>
          <a:xfrm>
            <a:off x="987870" y="1945036"/>
            <a:ext cx="5322842" cy="7989618"/>
          </a:xfrm>
          <a:prstGeom prst="rect">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8" name="Image 67"/>
          <p:cNvPicPr>
            <a:picLocks noChangeAspect="1"/>
          </p:cNvPicPr>
          <p:nvPr/>
        </p:nvPicPr>
        <p:blipFill rotWithShape="1">
          <a:blip r:embed="rId3" cstate="print">
            <a:extLst>
              <a:ext uri="{28A0092B-C50C-407E-A947-70E740481C1C}">
                <a14:useLocalDpi xmlns:a14="http://schemas.microsoft.com/office/drawing/2010/main" val="0"/>
              </a:ext>
            </a:extLst>
          </a:blip>
          <a:srcRect t="15183" b="62089"/>
          <a:stretch/>
        </p:blipFill>
        <p:spPr>
          <a:xfrm rot="21427980">
            <a:off x="1923246" y="131964"/>
            <a:ext cx="4306785" cy="1158024"/>
          </a:xfrm>
          <a:prstGeom prst="rect">
            <a:avLst/>
          </a:prstGeom>
        </p:spPr>
      </p:pic>
      <p:pic>
        <p:nvPicPr>
          <p:cNvPr id="30" name="Image 29"/>
          <p:cNvPicPr>
            <a:picLocks noChangeAspect="1"/>
          </p:cNvPicPr>
          <p:nvPr/>
        </p:nvPicPr>
        <p:blipFill rotWithShape="1">
          <a:blip r:embed="rId4" cstate="print">
            <a:extLst>
              <a:ext uri="{28A0092B-C50C-407E-A947-70E740481C1C}">
                <a14:useLocalDpi xmlns:a14="http://schemas.microsoft.com/office/drawing/2010/main" val="0"/>
              </a:ext>
            </a:extLst>
          </a:blip>
          <a:srcRect l="88392" r="3778"/>
          <a:stretch/>
        </p:blipFill>
        <p:spPr>
          <a:xfrm>
            <a:off x="6428140" y="0"/>
            <a:ext cx="569465" cy="10369550"/>
          </a:xfrm>
          <a:prstGeom prst="rect">
            <a:avLst/>
          </a:prstGeom>
        </p:spPr>
      </p:pic>
      <p:sp>
        <p:nvSpPr>
          <p:cNvPr id="10" name="ZoneTexte 9"/>
          <p:cNvSpPr txBox="1"/>
          <p:nvPr/>
        </p:nvSpPr>
        <p:spPr>
          <a:xfrm rot="21405527">
            <a:off x="1953115" y="439123"/>
            <a:ext cx="4339048" cy="778897"/>
          </a:xfrm>
          <a:prstGeom prst="rect">
            <a:avLst/>
          </a:prstGeom>
          <a:noFill/>
        </p:spPr>
        <p:txBody>
          <a:bodyPr wrap="square" lIns="100803" tIns="50402" rIns="100803" bIns="50402" rtlCol="0">
            <a:spAutoFit/>
          </a:bodyPr>
          <a:lstStyle/>
          <a:p>
            <a:pPr algn="ctr"/>
            <a:r>
              <a:rPr lang="fr-FR" sz="4400" dirty="0">
                <a:solidFill>
                  <a:schemeClr val="tx1">
                    <a:lumMod val="65000"/>
                    <a:lumOff val="35000"/>
                  </a:schemeClr>
                </a:solidFill>
                <a:latin typeface="Amandine" pitchFamily="2" charset="0"/>
              </a:rPr>
              <a:t>Projet de la </a:t>
            </a:r>
            <a:r>
              <a:rPr lang="fr-FR" sz="4400" dirty="0" err="1">
                <a:solidFill>
                  <a:schemeClr val="tx1">
                    <a:lumMod val="65000"/>
                    <a:lumOff val="35000"/>
                  </a:schemeClr>
                </a:solidFill>
                <a:latin typeface="Amandine" pitchFamily="2" charset="0"/>
              </a:rPr>
              <a:t>clis</a:t>
            </a:r>
            <a:endParaRPr lang="fr-FR" sz="4400" dirty="0">
              <a:solidFill>
                <a:schemeClr val="tx1">
                  <a:lumMod val="65000"/>
                  <a:lumOff val="35000"/>
                </a:schemeClr>
              </a:solidFill>
              <a:latin typeface="Amandine" pitchFamily="2" charset="0"/>
            </a:endParaRPr>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870" y="698094"/>
            <a:ext cx="811220" cy="836494"/>
          </a:xfrm>
          <a:prstGeom prst="rect">
            <a:avLst/>
          </a:prstGeom>
        </p:spPr>
      </p:pic>
      <p:pic>
        <p:nvPicPr>
          <p:cNvPr id="15" name="Imag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8208" y="200742"/>
            <a:ext cx="871066" cy="910793"/>
          </a:xfrm>
          <a:prstGeom prst="rect">
            <a:avLst/>
          </a:prstGeom>
        </p:spPr>
      </p:pic>
      <p:pic>
        <p:nvPicPr>
          <p:cNvPr id="23" name="Imag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28602" y="4679121"/>
            <a:ext cx="2777512" cy="770211"/>
          </a:xfrm>
          <a:prstGeom prst="rect">
            <a:avLst/>
          </a:prstGeom>
        </p:spPr>
      </p:pic>
      <p:pic>
        <p:nvPicPr>
          <p:cNvPr id="24" name="Imag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28599" y="7931826"/>
            <a:ext cx="2777512" cy="770211"/>
          </a:xfrm>
          <a:prstGeom prst="rect">
            <a:avLst/>
          </a:prstGeom>
        </p:spPr>
      </p:pic>
      <p:pic>
        <p:nvPicPr>
          <p:cNvPr id="25" name="Imag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773" y="123826"/>
            <a:ext cx="785003" cy="831332"/>
          </a:xfrm>
          <a:prstGeom prst="rect">
            <a:avLst/>
          </a:prstGeom>
        </p:spPr>
      </p:pic>
      <p:pic>
        <p:nvPicPr>
          <p:cNvPr id="6" name="Image 5"/>
          <p:cNvPicPr>
            <a:picLocks noChangeAspect="1"/>
          </p:cNvPicPr>
          <p:nvPr/>
        </p:nvPicPr>
        <p:blipFill>
          <a:blip r:embed="rId9" cstate="print">
            <a:clrChange>
              <a:clrFrom>
                <a:srgbClr val="ECE2C5"/>
              </a:clrFrom>
              <a:clrTo>
                <a:srgbClr val="ECE2C5">
                  <a:alpha val="0"/>
                </a:srgbClr>
              </a:clrTo>
            </a:clrChange>
            <a:duotone>
              <a:schemeClr val="accent3">
                <a:shade val="45000"/>
                <a:satMod val="135000"/>
              </a:schemeClr>
              <a:prstClr val="white"/>
            </a:duotone>
            <a:extLst>
              <a:ext uri="{BEBA8EAE-BF5A-486C-A8C5-ECC9F3942E4B}">
                <a14:imgProps xmlns:a14="http://schemas.microsoft.com/office/drawing/2010/main">
                  <a14:imgLayer r:embed="rId10">
                    <a14:imgEffect>
                      <a14:backgroundRemoval t="0" b="100000" l="1549" r="100000"/>
                    </a14:imgEffect>
                  </a14:imgLayer>
                </a14:imgProps>
              </a:ext>
              <a:ext uri="{28A0092B-C50C-407E-A947-70E740481C1C}">
                <a14:useLocalDpi xmlns:a14="http://schemas.microsoft.com/office/drawing/2010/main" val="0"/>
              </a:ext>
            </a:extLst>
          </a:blip>
          <a:stretch>
            <a:fillRect/>
          </a:stretch>
        </p:blipFill>
        <p:spPr>
          <a:xfrm>
            <a:off x="22352" y="9552633"/>
            <a:ext cx="965518" cy="764042"/>
          </a:xfrm>
          <a:prstGeom prst="rect">
            <a:avLst/>
          </a:prstGeom>
        </p:spPr>
      </p:pic>
      <p:pic>
        <p:nvPicPr>
          <p:cNvPr id="65" name="Image 64"/>
          <p:cNvPicPr>
            <a:picLocks noChangeAspect="1"/>
          </p:cNvPicPr>
          <p:nvPr/>
        </p:nvPicPr>
        <p:blipFill rotWithShape="1">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l="55907"/>
          <a:stretch/>
        </p:blipFill>
        <p:spPr>
          <a:xfrm>
            <a:off x="6286532" y="5413902"/>
            <a:ext cx="1058138" cy="1621179"/>
          </a:xfrm>
          <a:prstGeom prst="rect">
            <a:avLst/>
          </a:prstGeom>
        </p:spPr>
      </p:pic>
      <p:pic>
        <p:nvPicPr>
          <p:cNvPr id="69" name="Image 68"/>
          <p:cNvPicPr>
            <a:picLocks noChangeAspect="1"/>
          </p:cNvPicPr>
          <p:nvPr/>
        </p:nvPicPr>
        <p:blipFill>
          <a:blip r:embed="rId12" cstate="print">
            <a:duotone>
              <a:schemeClr val="accent3">
                <a:shade val="45000"/>
                <a:satMod val="135000"/>
              </a:schemeClr>
              <a:prstClr val="white"/>
            </a:duotone>
            <a:extLst>
              <a:ext uri="{BEBA8EAE-BF5A-486C-A8C5-ECC9F3942E4B}">
                <a14:imgProps xmlns:a14="http://schemas.microsoft.com/office/drawing/2010/main">
                  <a14:imgLayer r:embed="rId13">
                    <a14:imgEffect>
                      <a14:backgroundRemoval t="494" b="98519" l="0" r="97949"/>
                    </a14:imgEffect>
                  </a14:imgLayer>
                </a14:imgProps>
              </a:ext>
              <a:ext uri="{28A0092B-C50C-407E-A947-70E740481C1C}">
                <a14:useLocalDpi xmlns:a14="http://schemas.microsoft.com/office/drawing/2010/main" val="0"/>
              </a:ext>
            </a:extLst>
          </a:blip>
          <a:stretch>
            <a:fillRect/>
          </a:stretch>
        </p:blipFill>
        <p:spPr>
          <a:xfrm>
            <a:off x="2299274" y="-24120"/>
            <a:ext cx="656961" cy="1459175"/>
          </a:xfrm>
          <a:prstGeom prst="rect">
            <a:avLst/>
          </a:prstGeom>
        </p:spPr>
      </p:pic>
      <p:pic>
        <p:nvPicPr>
          <p:cNvPr id="61" name="Image 6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5549" y="1505851"/>
            <a:ext cx="5483922" cy="8658080"/>
          </a:xfrm>
          <a:prstGeom prst="rect">
            <a:avLst/>
          </a:prstGeom>
        </p:spPr>
      </p:pic>
      <p:pic>
        <p:nvPicPr>
          <p:cNvPr id="55" name="Image 54"/>
          <p:cNvPicPr>
            <a:picLocks noChangeAspect="1"/>
          </p:cNvPicPr>
          <p:nvPr/>
        </p:nvPicPr>
        <p:blipFill rotWithShape="1">
          <a:blip r:embed="rId15" cstate="print">
            <a:extLst>
              <a:ext uri="{28A0092B-C50C-407E-A947-70E740481C1C}">
                <a14:useLocalDpi xmlns:a14="http://schemas.microsoft.com/office/drawing/2010/main" val="0"/>
              </a:ext>
            </a:extLst>
          </a:blip>
          <a:srcRect l="6822" t="-12194" b="-6255"/>
          <a:stretch/>
        </p:blipFill>
        <p:spPr>
          <a:xfrm rot="10800000">
            <a:off x="725331" y="1435054"/>
            <a:ext cx="5863163" cy="593465"/>
          </a:xfrm>
          <a:prstGeom prst="rect">
            <a:avLst/>
          </a:prstGeom>
        </p:spPr>
      </p:pic>
      <p:sp>
        <p:nvSpPr>
          <p:cNvPr id="56" name="ZoneTexte 55"/>
          <p:cNvSpPr txBox="1"/>
          <p:nvPr/>
        </p:nvSpPr>
        <p:spPr>
          <a:xfrm>
            <a:off x="1896980" y="1473916"/>
            <a:ext cx="4530767" cy="471120"/>
          </a:xfrm>
          <a:prstGeom prst="rect">
            <a:avLst/>
          </a:prstGeom>
          <a:noFill/>
        </p:spPr>
        <p:txBody>
          <a:bodyPr wrap="square" lIns="100803" tIns="50402" rIns="100803" bIns="50402" rtlCol="0">
            <a:spAutoFit/>
          </a:bodyPr>
          <a:lstStyle/>
          <a:p>
            <a:r>
              <a:rPr lang="fr-FR" sz="2400" b="1" dirty="0" smtClean="0">
                <a:solidFill>
                  <a:schemeClr val="bg1"/>
                </a:solidFill>
                <a:latin typeface="A Gentle Touch" panose="02000603000000000000" pitchFamily="2" charset="0"/>
                <a:ea typeface="A Gentle Touch" panose="02000603000000000000" pitchFamily="2" charset="0"/>
              </a:rPr>
              <a:t>La classe dans l’établissement</a:t>
            </a:r>
            <a:endParaRPr lang="fr-FR" sz="2400" b="1" dirty="0">
              <a:solidFill>
                <a:schemeClr val="bg1"/>
              </a:solidFill>
              <a:latin typeface="A Gentle Touch" panose="02000603000000000000" pitchFamily="2" charset="0"/>
              <a:ea typeface="A Gentle Touch" panose="02000603000000000000" pitchFamily="2" charset="0"/>
            </a:endParaRPr>
          </a:p>
        </p:txBody>
      </p:sp>
      <p:sp>
        <p:nvSpPr>
          <p:cNvPr id="62" name="Rectangle à coins arrondis 61"/>
          <p:cNvSpPr/>
          <p:nvPr/>
        </p:nvSpPr>
        <p:spPr>
          <a:xfrm>
            <a:off x="1351274" y="5413902"/>
            <a:ext cx="4577406" cy="4379385"/>
          </a:xfrm>
          <a:prstGeom prst="roundRect">
            <a:avLst>
              <a:gd name="adj" fmla="val 10508"/>
            </a:avLst>
          </a:prstGeom>
          <a:noFill/>
          <a:ln w="38100">
            <a:solidFill>
              <a:srgbClr val="FF66FF"/>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62"/>
          <p:cNvSpPr txBox="1"/>
          <p:nvPr/>
        </p:nvSpPr>
        <p:spPr>
          <a:xfrm>
            <a:off x="1145263" y="2072101"/>
            <a:ext cx="5111034" cy="7725192"/>
          </a:xfrm>
          <a:prstGeom prst="rect">
            <a:avLst/>
          </a:prstGeom>
          <a:noFill/>
        </p:spPr>
        <p:txBody>
          <a:bodyPr wrap="square" rtlCol="0">
            <a:spAutoFit/>
          </a:bodyPr>
          <a:lstStyle/>
          <a:p>
            <a:pPr algn="just"/>
            <a:r>
              <a:rPr lang="fr-FR" sz="1600" dirty="0">
                <a:latin typeface="Ecriture A Orne" pitchFamily="50" charset="0"/>
                <a:ea typeface="Always In My Heart" panose="02000603000000000000" pitchFamily="2" charset="0"/>
                <a:cs typeface="Times New Roman"/>
              </a:rPr>
              <a:t> </a:t>
            </a:r>
            <a:r>
              <a:rPr lang="fr-FR" sz="1600" dirty="0" smtClean="0">
                <a:latin typeface="Ecriture A Orne" pitchFamily="50" charset="0"/>
                <a:ea typeface="Always In My Heart" panose="02000603000000000000" pitchFamily="2" charset="0"/>
                <a:cs typeface="Times New Roman"/>
              </a:rPr>
              <a:t> La CLIS est dans cette école depuis 4 ans (rentrée 2011).  Elle se situe dans un bâtiment autonome comportant 3 salles de classe. Il est assez éloigné du reste de l’école et de l’entrée principale où se situent le bureau du directeur, la salle des maîtres et l’espace des photocopieuses.. </a:t>
            </a:r>
          </a:p>
          <a:p>
            <a:pPr algn="just"/>
            <a:r>
              <a:rPr lang="fr-FR" sz="1600" dirty="0">
                <a:latin typeface="Ecriture A Orne" pitchFamily="50" charset="0"/>
                <a:ea typeface="Always In My Heart" panose="02000603000000000000" pitchFamily="2" charset="0"/>
                <a:cs typeface="Times New Roman"/>
              </a:rPr>
              <a:t> </a:t>
            </a:r>
            <a:r>
              <a:rPr lang="fr-FR" sz="1600" dirty="0" smtClean="0">
                <a:latin typeface="Ecriture A Orne" pitchFamily="50" charset="0"/>
                <a:ea typeface="Always In My Heart" panose="02000603000000000000" pitchFamily="2" charset="0"/>
                <a:cs typeface="Times New Roman"/>
              </a:rPr>
              <a:t>       La classe a 11 élèves d’inscrits. Une AVS est affectée sur cette classe. Elle travaille 21h et est donc complétée par une 2</a:t>
            </a:r>
            <a:r>
              <a:rPr lang="fr-FR" sz="1600" baseline="30000" dirty="0" smtClean="0">
                <a:latin typeface="Ecriture A Orne" pitchFamily="50" charset="0"/>
                <a:ea typeface="Always In My Heart" panose="02000603000000000000" pitchFamily="2" charset="0"/>
                <a:cs typeface="Times New Roman"/>
              </a:rPr>
              <a:t>ème</a:t>
            </a:r>
            <a:r>
              <a:rPr lang="fr-FR" sz="1600" dirty="0" smtClean="0">
                <a:latin typeface="Ecriture A Orne" pitchFamily="50" charset="0"/>
                <a:ea typeface="Always In My Heart" panose="02000603000000000000" pitchFamily="2" charset="0"/>
                <a:cs typeface="Times New Roman"/>
              </a:rPr>
              <a:t> AVS. </a:t>
            </a:r>
          </a:p>
          <a:p>
            <a:pPr algn="just"/>
            <a:endParaRPr lang="fr-FR" sz="1600" dirty="0">
              <a:latin typeface="Ecriture A Orne" pitchFamily="50" charset="0"/>
              <a:ea typeface="Always In My Heart" panose="02000603000000000000" pitchFamily="2" charset="0"/>
              <a:cs typeface="Times New Roman"/>
            </a:endParaRPr>
          </a:p>
          <a:p>
            <a:pPr algn="just"/>
            <a:endParaRPr lang="fr-FR" sz="1600" dirty="0" smtClean="0">
              <a:latin typeface="Ecriture A Orne" pitchFamily="50" charset="0"/>
              <a:ea typeface="Always In My Heart" panose="02000603000000000000" pitchFamily="2" charset="0"/>
              <a:cs typeface="Times New Roman"/>
            </a:endParaRPr>
          </a:p>
          <a:p>
            <a:pPr algn="just"/>
            <a:endParaRPr lang="fr-FR" sz="1600" dirty="0">
              <a:latin typeface="Ecriture A Orne" pitchFamily="50" charset="0"/>
              <a:ea typeface="Always In My Heart" panose="02000603000000000000" pitchFamily="2" charset="0"/>
              <a:cs typeface="Times New Roman"/>
            </a:endParaRPr>
          </a:p>
          <a:p>
            <a:pPr algn="just"/>
            <a:endParaRPr lang="fr-FR" sz="1600" dirty="0" smtClean="0">
              <a:latin typeface="Ecriture A Orne" pitchFamily="50" charset="0"/>
              <a:ea typeface="Always In My Heart" panose="02000603000000000000" pitchFamily="2" charset="0"/>
              <a:cs typeface="Times New Roman"/>
            </a:endParaRPr>
          </a:p>
          <a:p>
            <a:pPr algn="just"/>
            <a:endParaRPr lang="fr-FR" sz="1600" dirty="0">
              <a:latin typeface="Ecriture A Orne" pitchFamily="50" charset="0"/>
              <a:ea typeface="Always In My Heart" panose="02000603000000000000" pitchFamily="2" charset="0"/>
              <a:cs typeface="Times New Roman"/>
            </a:endParaRPr>
          </a:p>
          <a:p>
            <a:pPr algn="just"/>
            <a:endParaRPr lang="fr-FR" sz="1600" dirty="0" smtClean="0">
              <a:latin typeface="Ecriture A Orne" pitchFamily="50" charset="0"/>
              <a:ea typeface="Always In My Heart" panose="02000603000000000000" pitchFamily="2" charset="0"/>
              <a:cs typeface="Times New Roman"/>
            </a:endParaRPr>
          </a:p>
          <a:p>
            <a:pPr algn="just"/>
            <a:endParaRPr lang="fr-FR" sz="1600" dirty="0">
              <a:latin typeface="Ecriture A Orne" pitchFamily="50" charset="0"/>
              <a:ea typeface="Always In My Heart" panose="02000603000000000000" pitchFamily="2" charset="0"/>
              <a:cs typeface="Times New Roman"/>
            </a:endParaRPr>
          </a:p>
          <a:p>
            <a:pPr algn="just"/>
            <a:r>
              <a:rPr lang="fr-FR" sz="1600" dirty="0" smtClean="0">
                <a:latin typeface="Ecriture A Orne" pitchFamily="50" charset="0"/>
                <a:ea typeface="Always In My Heart" panose="02000603000000000000" pitchFamily="2" charset="0"/>
                <a:cs typeface="Times New Roman"/>
              </a:rPr>
              <a:t>        M ………………..…… est l’intervenant en EPS sur l’école.</a:t>
            </a:r>
          </a:p>
          <a:p>
            <a:pPr algn="just"/>
            <a:endParaRPr lang="fr-FR" sz="1600" dirty="0" smtClean="0">
              <a:latin typeface="Ecriture A Orne" pitchFamily="50" charset="0"/>
              <a:ea typeface="Always In My Heart" panose="02000603000000000000" pitchFamily="2" charset="0"/>
              <a:cs typeface="Times New Roman"/>
            </a:endParaRPr>
          </a:p>
          <a:p>
            <a:pPr algn="just"/>
            <a:r>
              <a:rPr lang="fr-FR" sz="1600" dirty="0">
                <a:latin typeface="Ecriture A Orne" pitchFamily="50" charset="0"/>
                <a:ea typeface="Always In My Heart" panose="02000603000000000000" pitchFamily="2" charset="0"/>
                <a:cs typeface="Times New Roman"/>
              </a:rPr>
              <a:t> </a:t>
            </a:r>
            <a:r>
              <a:rPr lang="fr-FR" sz="1600" dirty="0" smtClean="0">
                <a:latin typeface="Ecriture A Orne" pitchFamily="50" charset="0"/>
                <a:ea typeface="Always In My Heart" panose="02000603000000000000" pitchFamily="2" charset="0"/>
                <a:cs typeface="Times New Roman"/>
              </a:rPr>
              <a:t>                           </a:t>
            </a:r>
            <a:endParaRPr lang="fr-FR" sz="1600" dirty="0">
              <a:latin typeface="Ecriture A Orne" pitchFamily="50" charset="0"/>
              <a:ea typeface="Always In My Heart" panose="02000603000000000000" pitchFamily="2" charset="0"/>
              <a:cs typeface="Times New Roman"/>
            </a:endParaRPr>
          </a:p>
          <a:p>
            <a:pPr algn="just"/>
            <a:r>
              <a:rPr lang="fr-FR" sz="1600" dirty="0" smtClean="0">
                <a:latin typeface="Ecriture A Orne" pitchFamily="50" charset="0"/>
                <a:ea typeface="Always In My Heart" panose="02000603000000000000" pitchFamily="2" charset="0"/>
                <a:cs typeface="Times New Roman"/>
              </a:rPr>
              <a:t>        SESSAD : ………………………………………………………pour : ……………………………………</a:t>
            </a:r>
          </a:p>
          <a:p>
            <a:pPr algn="just"/>
            <a:r>
              <a:rPr lang="fr-FR" sz="1600" dirty="0" smtClean="0">
                <a:latin typeface="Ecriture A Orne" pitchFamily="50" charset="0"/>
                <a:ea typeface="Always In My Heart" panose="02000603000000000000" pitchFamily="2" charset="0"/>
                <a:cs typeface="Times New Roman"/>
              </a:rPr>
              <a:t>        CATTP </a:t>
            </a:r>
            <a:r>
              <a:rPr lang="fr-FR" sz="1600" dirty="0">
                <a:latin typeface="Ecriture A Orne" pitchFamily="50" charset="0"/>
                <a:ea typeface="Always In My Heart" panose="02000603000000000000" pitchFamily="2" charset="0"/>
                <a:cs typeface="Times New Roman"/>
              </a:rPr>
              <a:t>: ………………………………………………………pour : ……………………………………</a:t>
            </a:r>
          </a:p>
          <a:p>
            <a:pPr algn="just"/>
            <a:r>
              <a:rPr lang="fr-FR" sz="1600" dirty="0" smtClean="0">
                <a:latin typeface="Ecriture A Orne" pitchFamily="50" charset="0"/>
                <a:ea typeface="Always In My Heart" panose="02000603000000000000" pitchFamily="2" charset="0"/>
                <a:cs typeface="Times New Roman"/>
              </a:rPr>
              <a:t>  </a:t>
            </a:r>
            <a:r>
              <a:rPr lang="fr-FR" sz="1600" dirty="0">
                <a:latin typeface="Ecriture A Orne" pitchFamily="50" charset="0"/>
                <a:ea typeface="Always In My Heart" panose="02000603000000000000" pitchFamily="2" charset="0"/>
                <a:cs typeface="Times New Roman"/>
              </a:rPr>
              <a:t> </a:t>
            </a:r>
            <a:r>
              <a:rPr lang="fr-FR" sz="1600" dirty="0" smtClean="0">
                <a:latin typeface="Ecriture A Orne" pitchFamily="50" charset="0"/>
                <a:ea typeface="Always In My Heart" panose="02000603000000000000" pitchFamily="2" charset="0"/>
                <a:cs typeface="Times New Roman"/>
              </a:rPr>
              <a:t>     CMP </a:t>
            </a:r>
            <a:r>
              <a:rPr lang="fr-FR" sz="1600" dirty="0">
                <a:latin typeface="Ecriture A Orne" pitchFamily="50" charset="0"/>
                <a:ea typeface="Always In My Heart" panose="02000603000000000000" pitchFamily="2" charset="0"/>
                <a:cs typeface="Times New Roman"/>
              </a:rPr>
              <a:t>: ………………………………………………………pour : ……………………………………</a:t>
            </a:r>
            <a:endParaRPr lang="fr-FR" sz="1600" dirty="0" smtClean="0">
              <a:latin typeface="Ecriture A Orne" pitchFamily="50" charset="0"/>
              <a:ea typeface="Always In My Heart" panose="02000603000000000000" pitchFamily="2" charset="0"/>
              <a:cs typeface="Times New Roman"/>
            </a:endParaRPr>
          </a:p>
          <a:p>
            <a:pPr algn="just"/>
            <a:r>
              <a:rPr lang="fr-FR" sz="1600" dirty="0" smtClean="0">
                <a:latin typeface="Ecriture A Orne" pitchFamily="50" charset="0"/>
                <a:ea typeface="Always In My Heart" panose="02000603000000000000" pitchFamily="2" charset="0"/>
                <a:cs typeface="Times New Roman"/>
              </a:rPr>
              <a:t>      </a:t>
            </a:r>
            <a:r>
              <a:rPr lang="fr-FR" sz="1600" dirty="0">
                <a:latin typeface="Ecriture A Orne" pitchFamily="50" charset="0"/>
                <a:ea typeface="Always In My Heart" panose="02000603000000000000" pitchFamily="2" charset="0"/>
                <a:cs typeface="Times New Roman"/>
              </a:rPr>
              <a:t> </a:t>
            </a:r>
            <a:r>
              <a:rPr lang="fr-FR" sz="1600" dirty="0" smtClean="0">
                <a:latin typeface="Ecriture A Orne" pitchFamily="50" charset="0"/>
                <a:ea typeface="Always In My Heart" panose="02000603000000000000" pitchFamily="2" charset="0"/>
                <a:cs typeface="Times New Roman"/>
              </a:rPr>
              <a:t>orthophoniste </a:t>
            </a:r>
            <a:r>
              <a:rPr lang="fr-FR" sz="1600" dirty="0">
                <a:latin typeface="Ecriture A Orne" pitchFamily="50" charset="0"/>
                <a:ea typeface="Always In My Heart" panose="02000603000000000000" pitchFamily="2" charset="0"/>
                <a:cs typeface="Times New Roman"/>
              </a:rPr>
              <a:t>: ………………………………………………………pour : ……………………………………</a:t>
            </a:r>
          </a:p>
          <a:p>
            <a:pPr algn="just"/>
            <a:r>
              <a:rPr lang="fr-FR" sz="1600" dirty="0" smtClean="0">
                <a:latin typeface="Ecriture A Orne" pitchFamily="50" charset="0"/>
                <a:ea typeface="Always In My Heart" panose="02000603000000000000" pitchFamily="2" charset="0"/>
                <a:cs typeface="Times New Roman"/>
              </a:rPr>
              <a:t>       </a:t>
            </a:r>
            <a:r>
              <a:rPr lang="fr-FR" sz="1600" dirty="0">
                <a:latin typeface="Ecriture A Orne" pitchFamily="50" charset="0"/>
                <a:ea typeface="Always In My Heart" panose="02000603000000000000" pitchFamily="2" charset="0"/>
                <a:cs typeface="Times New Roman"/>
              </a:rPr>
              <a:t>orthophoniste : ………………………………………………………pour : ……………………………………</a:t>
            </a:r>
          </a:p>
          <a:p>
            <a:pPr algn="just"/>
            <a:r>
              <a:rPr lang="fr-FR" sz="1600" dirty="0" smtClean="0">
                <a:latin typeface="Ecriture A Orne" pitchFamily="50" charset="0"/>
                <a:ea typeface="Always In My Heart" panose="02000603000000000000" pitchFamily="2" charset="0"/>
                <a:cs typeface="Times New Roman"/>
              </a:rPr>
              <a:t>       psychologue </a:t>
            </a:r>
            <a:r>
              <a:rPr lang="fr-FR" sz="1600" dirty="0">
                <a:latin typeface="Ecriture A Orne" pitchFamily="50" charset="0"/>
                <a:ea typeface="Always In My Heart" panose="02000603000000000000" pitchFamily="2" charset="0"/>
                <a:cs typeface="Times New Roman"/>
              </a:rPr>
              <a:t>: ………………………………………………………pour : ……………………………………</a:t>
            </a:r>
          </a:p>
          <a:p>
            <a:pPr algn="just"/>
            <a:r>
              <a:rPr lang="fr-FR" sz="1600" dirty="0" smtClean="0">
                <a:latin typeface="Ecriture A Orne" pitchFamily="50" charset="0"/>
                <a:ea typeface="Always In My Heart" panose="02000603000000000000" pitchFamily="2" charset="0"/>
                <a:cs typeface="Times New Roman"/>
              </a:rPr>
              <a:t>       psychologue </a:t>
            </a:r>
            <a:r>
              <a:rPr lang="fr-FR" sz="1600" dirty="0">
                <a:latin typeface="Ecriture A Orne" pitchFamily="50" charset="0"/>
                <a:ea typeface="Always In My Heart" panose="02000603000000000000" pitchFamily="2" charset="0"/>
                <a:cs typeface="Times New Roman"/>
              </a:rPr>
              <a:t>: ………………………………………………………pour : ……………………………………</a:t>
            </a:r>
          </a:p>
          <a:p>
            <a:pPr algn="just"/>
            <a:r>
              <a:rPr lang="fr-FR" sz="1600" dirty="0" smtClean="0">
                <a:latin typeface="Ecriture A Orne" pitchFamily="50" charset="0"/>
                <a:ea typeface="Always In My Heart" panose="02000603000000000000" pitchFamily="2" charset="0"/>
                <a:cs typeface="Times New Roman"/>
              </a:rPr>
              <a:t>        psychomotricien </a:t>
            </a:r>
            <a:r>
              <a:rPr lang="fr-FR" sz="1600" dirty="0">
                <a:latin typeface="Ecriture A Orne" pitchFamily="50" charset="0"/>
                <a:ea typeface="Always In My Heart" panose="02000603000000000000" pitchFamily="2" charset="0"/>
                <a:cs typeface="Times New Roman"/>
              </a:rPr>
              <a:t>: ………………………………………………………pour : ……………………………………</a:t>
            </a:r>
          </a:p>
          <a:p>
            <a:pPr algn="just"/>
            <a:r>
              <a:rPr lang="fr-FR" sz="1600" dirty="0" smtClean="0">
                <a:latin typeface="Ecriture A Orne" pitchFamily="50" charset="0"/>
                <a:ea typeface="Always In My Heart" panose="02000603000000000000" pitchFamily="2" charset="0"/>
                <a:cs typeface="Times New Roman"/>
              </a:rPr>
              <a:t>        éducatrice: </a:t>
            </a:r>
            <a:r>
              <a:rPr lang="fr-FR" sz="1600" dirty="0">
                <a:latin typeface="Ecriture A Orne" pitchFamily="50" charset="0"/>
                <a:ea typeface="Always In My Heart" panose="02000603000000000000" pitchFamily="2" charset="0"/>
                <a:cs typeface="Times New Roman"/>
              </a:rPr>
              <a:t>………………………………………………………pour : ……………………………………</a:t>
            </a:r>
          </a:p>
          <a:p>
            <a:pPr algn="just"/>
            <a:r>
              <a:rPr lang="fr-FR" sz="1600" dirty="0" smtClean="0">
                <a:latin typeface="Ecriture A Orne" pitchFamily="50" charset="0"/>
                <a:ea typeface="Always In My Heart" panose="02000603000000000000" pitchFamily="2" charset="0"/>
                <a:cs typeface="Times New Roman"/>
              </a:rPr>
              <a:t>        </a:t>
            </a:r>
            <a:r>
              <a:rPr lang="fr-FR" sz="1600" dirty="0">
                <a:latin typeface="Ecriture A Orne" pitchFamily="50" charset="0"/>
                <a:ea typeface="Always In My Heart" panose="02000603000000000000" pitchFamily="2" charset="0"/>
                <a:cs typeface="Times New Roman"/>
              </a:rPr>
              <a:t>éducatrice: ………………………………………………………pour : ……………………………………</a:t>
            </a:r>
          </a:p>
          <a:p>
            <a:pPr algn="just"/>
            <a:r>
              <a:rPr lang="fr-FR" sz="1600" dirty="0" smtClean="0">
                <a:latin typeface="Ecriture A Orne" pitchFamily="50" charset="0"/>
                <a:ea typeface="Always In My Heart" panose="02000603000000000000" pitchFamily="2" charset="0"/>
                <a:cs typeface="Times New Roman"/>
              </a:rPr>
              <a:t>        </a:t>
            </a:r>
            <a:r>
              <a:rPr lang="fr-FR" sz="1600" dirty="0">
                <a:latin typeface="Ecriture A Orne" pitchFamily="50" charset="0"/>
                <a:ea typeface="Always In My Heart" panose="02000603000000000000" pitchFamily="2" charset="0"/>
                <a:cs typeface="Times New Roman"/>
              </a:rPr>
              <a:t>éducatrice: ………………………………………………………pour : ……………………………………</a:t>
            </a:r>
          </a:p>
          <a:p>
            <a:pPr algn="just"/>
            <a:r>
              <a:rPr lang="fr-FR" sz="1600" dirty="0">
                <a:latin typeface="Ecriture A Orne" pitchFamily="50" charset="0"/>
                <a:ea typeface="Always In My Heart" panose="02000603000000000000" pitchFamily="2" charset="0"/>
                <a:cs typeface="Times New Roman"/>
              </a:rPr>
              <a:t> </a:t>
            </a:r>
            <a:r>
              <a:rPr lang="fr-FR" sz="1600" dirty="0" smtClean="0">
                <a:latin typeface="Ecriture A Orne" pitchFamily="50" charset="0"/>
                <a:ea typeface="Always In My Heart" panose="02000603000000000000" pitchFamily="2" charset="0"/>
                <a:cs typeface="Times New Roman"/>
              </a:rPr>
              <a:t>       assistante sociale: </a:t>
            </a:r>
            <a:r>
              <a:rPr lang="fr-FR" sz="1600" dirty="0">
                <a:latin typeface="Ecriture A Orne" pitchFamily="50" charset="0"/>
                <a:ea typeface="Always In My Heart" panose="02000603000000000000" pitchFamily="2" charset="0"/>
                <a:cs typeface="Times New Roman"/>
              </a:rPr>
              <a:t>………………………………………………………pour : ……………………………………</a:t>
            </a:r>
          </a:p>
          <a:p>
            <a:pPr algn="just"/>
            <a:r>
              <a:rPr lang="fr-FR" sz="1600" dirty="0" smtClean="0">
                <a:latin typeface="Ecriture A Orne" pitchFamily="50" charset="0"/>
                <a:ea typeface="Always In My Heart" panose="02000603000000000000" pitchFamily="2" charset="0"/>
                <a:cs typeface="Times New Roman"/>
              </a:rPr>
              <a:t>        </a:t>
            </a:r>
            <a:r>
              <a:rPr lang="fr-FR" sz="1600" dirty="0">
                <a:latin typeface="Ecriture A Orne" pitchFamily="50" charset="0"/>
                <a:ea typeface="Always In My Heart" panose="02000603000000000000" pitchFamily="2" charset="0"/>
                <a:cs typeface="Times New Roman"/>
              </a:rPr>
              <a:t>assistante sociale: ………………………………………………………pour : ……………………………………</a:t>
            </a:r>
          </a:p>
          <a:p>
            <a:pPr algn="just"/>
            <a:endParaRPr lang="fr-FR" sz="1600" dirty="0" smtClean="0">
              <a:latin typeface="Ecriture A Orne" pitchFamily="50" charset="0"/>
              <a:ea typeface="Always In My Heart" panose="02000603000000000000" pitchFamily="2" charset="0"/>
              <a:cs typeface="Times New Roman"/>
            </a:endParaRPr>
          </a:p>
          <a:p>
            <a:pPr algn="just"/>
            <a:endParaRPr lang="fr-FR" sz="1600" dirty="0" smtClean="0">
              <a:latin typeface="Ecriture A Orne" pitchFamily="50" charset="0"/>
              <a:ea typeface="Always In My Heart" panose="02000603000000000000" pitchFamily="2" charset="0"/>
              <a:cs typeface="Times New Roman"/>
            </a:endParaRPr>
          </a:p>
          <a:p>
            <a:pPr algn="just"/>
            <a:endParaRPr lang="fr-FR" sz="1600" dirty="0">
              <a:latin typeface="Ecriture A Orne" pitchFamily="50" charset="0"/>
              <a:ea typeface="Always In My Heart" panose="02000603000000000000" pitchFamily="2" charset="0"/>
            </a:endParaRPr>
          </a:p>
        </p:txBody>
      </p:sp>
      <p:pic>
        <p:nvPicPr>
          <p:cNvPr id="2" name="Imag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6578" y="1531038"/>
            <a:ext cx="391289" cy="353962"/>
          </a:xfrm>
          <a:prstGeom prst="rect">
            <a:avLst/>
          </a:prstGeom>
        </p:spPr>
      </p:pic>
      <p:pic>
        <p:nvPicPr>
          <p:cNvPr id="70" name="Image 6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15067" y="1547969"/>
            <a:ext cx="391289" cy="353962"/>
          </a:xfrm>
          <a:prstGeom prst="rect">
            <a:avLst/>
          </a:prstGeom>
        </p:spPr>
      </p:pic>
      <p:graphicFrame>
        <p:nvGraphicFramePr>
          <p:cNvPr id="39" name="Tableau 38"/>
          <p:cNvGraphicFramePr>
            <a:graphicFrameLocks noGrp="1"/>
          </p:cNvGraphicFramePr>
          <p:nvPr>
            <p:extLst>
              <p:ext uri="{D42A27DB-BD31-4B8C-83A1-F6EECF244321}">
                <p14:modId xmlns:p14="http://schemas.microsoft.com/office/powerpoint/2010/main" val="4121737864"/>
              </p:ext>
            </p:extLst>
          </p:nvPr>
        </p:nvGraphicFramePr>
        <p:xfrm>
          <a:off x="1470629" y="3383298"/>
          <a:ext cx="4568335" cy="1534160"/>
        </p:xfrm>
        <a:graphic>
          <a:graphicData uri="http://schemas.openxmlformats.org/drawingml/2006/table">
            <a:tbl>
              <a:tblPr firstRow="1" bandRow="1">
                <a:tableStyleId>{5C22544A-7EE6-4342-B048-85BDC9FD1C3A}</a:tableStyleId>
              </a:tblPr>
              <a:tblGrid>
                <a:gridCol w="913667"/>
                <a:gridCol w="913667"/>
                <a:gridCol w="913667"/>
                <a:gridCol w="913667"/>
                <a:gridCol w="913667"/>
              </a:tblGrid>
              <a:tr h="370840">
                <a:tc gridSpan="5">
                  <a:txBody>
                    <a:bodyPr/>
                    <a:lstStyle/>
                    <a:p>
                      <a:pPr algn="ctr"/>
                      <a:r>
                        <a:rPr lang="fr-FR" sz="1800" dirty="0" smtClean="0">
                          <a:solidFill>
                            <a:schemeClr val="accent3">
                              <a:lumMod val="75000"/>
                            </a:schemeClr>
                          </a:solidFill>
                          <a:latin typeface="Always In My Heart" panose="02000603000000000000" pitchFamily="2" charset="0"/>
                          <a:ea typeface="Always In My Heart" panose="02000603000000000000" pitchFamily="2" charset="0"/>
                        </a:rPr>
                        <a:t>Emploi du temps</a:t>
                      </a:r>
                      <a:r>
                        <a:rPr lang="fr-FR" sz="1800" baseline="0" dirty="0" smtClean="0">
                          <a:solidFill>
                            <a:schemeClr val="accent3">
                              <a:lumMod val="75000"/>
                            </a:schemeClr>
                          </a:solidFill>
                          <a:latin typeface="Always In My Heart" panose="02000603000000000000" pitchFamily="2" charset="0"/>
                          <a:ea typeface="Always In My Heart" panose="02000603000000000000" pitchFamily="2" charset="0"/>
                        </a:rPr>
                        <a:t> des AVS</a:t>
                      </a:r>
                      <a:endParaRPr lang="fr-FR" sz="1800" dirty="0">
                        <a:solidFill>
                          <a:schemeClr val="accent3">
                            <a:lumMod val="75000"/>
                          </a:schemeClr>
                        </a:solidFill>
                        <a:latin typeface="Always In My Heart" panose="02000603000000000000" pitchFamily="2" charset="0"/>
                        <a:ea typeface="Always In My Heart" panose="02000603000000000000" pitchFamily="2" charset="0"/>
                      </a:endParaRPr>
                    </a:p>
                  </a:txBody>
                  <a:tcPr>
                    <a:lnL w="28575" cap="flat" cmpd="sng" algn="ctr">
                      <a:solidFill>
                        <a:schemeClr val="accent3">
                          <a:lumMod val="75000"/>
                        </a:schemeClr>
                      </a:solidFill>
                      <a:prstDash val="sysDash"/>
                      <a:round/>
                      <a:headEnd type="none" w="med" len="med"/>
                      <a:tailEnd type="none" w="med" len="med"/>
                    </a:lnL>
                    <a:lnR w="28575" cap="flat" cmpd="sng" algn="ctr">
                      <a:solidFill>
                        <a:schemeClr val="accent3">
                          <a:lumMod val="75000"/>
                        </a:schemeClr>
                      </a:solidFill>
                      <a:prstDash val="sysDash"/>
                      <a:round/>
                      <a:headEnd type="none" w="med" len="med"/>
                      <a:tailEnd type="none" w="med" len="med"/>
                    </a:lnR>
                    <a:lnT w="28575" cap="flat" cmpd="sng" algn="ctr">
                      <a:solidFill>
                        <a:schemeClr val="accent3">
                          <a:lumMod val="75000"/>
                        </a:schemeClr>
                      </a:solidFill>
                      <a:prstDash val="sysDash"/>
                      <a:round/>
                      <a:headEnd type="none" w="med" len="med"/>
                      <a:tailEnd type="none" w="med" len="med"/>
                    </a:lnT>
                    <a:lnB w="28575" cap="flat" cmpd="sng" algn="ctr">
                      <a:solidFill>
                        <a:schemeClr val="accent3">
                          <a:lumMod val="75000"/>
                        </a:schemeClr>
                      </a:solidFill>
                      <a:prstDash val="sysDash"/>
                      <a:round/>
                      <a:headEnd type="none" w="med" len="med"/>
                      <a:tailEnd type="none" w="med" len="med"/>
                    </a:lnB>
                    <a:no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pPr algn="ctr"/>
                      <a:r>
                        <a:rPr lang="fr-FR" sz="1600" dirty="0" smtClean="0">
                          <a:solidFill>
                            <a:schemeClr val="accent3">
                              <a:lumMod val="60000"/>
                              <a:lumOff val="40000"/>
                            </a:schemeClr>
                          </a:solidFill>
                          <a:latin typeface="Always In My Heart" panose="02000603000000000000" pitchFamily="2" charset="0"/>
                          <a:ea typeface="Always In My Heart" panose="02000603000000000000" pitchFamily="2" charset="0"/>
                        </a:rPr>
                        <a:t>Lundi</a:t>
                      </a:r>
                      <a:endParaRPr lang="fr-FR" sz="1600" dirty="0">
                        <a:solidFill>
                          <a:schemeClr val="accent3">
                            <a:lumMod val="60000"/>
                            <a:lumOff val="40000"/>
                          </a:schemeClr>
                        </a:solidFill>
                        <a:latin typeface="Always In My Heart" panose="02000603000000000000" pitchFamily="2" charset="0"/>
                        <a:ea typeface="Always In My Heart" panose="02000603000000000000" pitchFamily="2" charset="0"/>
                      </a:endParaRPr>
                    </a:p>
                  </a:txBody>
                  <a:tcPr>
                    <a:lnL w="28575" cap="flat" cmpd="sng" algn="ctr">
                      <a:solidFill>
                        <a:schemeClr val="accent3">
                          <a:lumMod val="75000"/>
                        </a:schemeClr>
                      </a:solidFill>
                      <a:prstDash val="sysDash"/>
                      <a:round/>
                      <a:headEnd type="none" w="med" len="med"/>
                      <a:tailEnd type="none" w="med" len="med"/>
                    </a:lnL>
                    <a:lnR w="28575" cap="flat" cmpd="sng" algn="ctr">
                      <a:solidFill>
                        <a:schemeClr val="accent3">
                          <a:lumMod val="75000"/>
                        </a:schemeClr>
                      </a:solidFill>
                      <a:prstDash val="sysDash"/>
                      <a:round/>
                      <a:headEnd type="none" w="med" len="med"/>
                      <a:tailEnd type="none" w="med" len="med"/>
                    </a:lnR>
                    <a:lnT w="28575" cap="flat" cmpd="sng" algn="ctr">
                      <a:solidFill>
                        <a:schemeClr val="accent3">
                          <a:lumMod val="75000"/>
                        </a:schemeClr>
                      </a:solidFill>
                      <a:prstDash val="sysDash"/>
                      <a:round/>
                      <a:headEnd type="none" w="med" len="med"/>
                      <a:tailEnd type="none" w="med" len="med"/>
                    </a:lnT>
                    <a:lnB w="28575" cap="flat" cmpd="sng" algn="ctr">
                      <a:solidFill>
                        <a:schemeClr val="accent3">
                          <a:lumMod val="75000"/>
                        </a:schemeClr>
                      </a:solidFill>
                      <a:prstDash val="sysDash"/>
                      <a:round/>
                      <a:headEnd type="none" w="med" len="med"/>
                      <a:tailEnd type="none" w="med" len="med"/>
                    </a:lnB>
                    <a:noFill/>
                  </a:tcPr>
                </a:tc>
                <a:tc>
                  <a:txBody>
                    <a:bodyPr/>
                    <a:lstStyle/>
                    <a:p>
                      <a:pPr algn="ctr"/>
                      <a:r>
                        <a:rPr lang="fr-FR" sz="1600" dirty="0" smtClean="0">
                          <a:solidFill>
                            <a:schemeClr val="accent3">
                              <a:lumMod val="60000"/>
                              <a:lumOff val="40000"/>
                            </a:schemeClr>
                          </a:solidFill>
                          <a:latin typeface="Always In My Heart" panose="02000603000000000000" pitchFamily="2" charset="0"/>
                          <a:ea typeface="Always In My Heart" panose="02000603000000000000" pitchFamily="2" charset="0"/>
                        </a:rPr>
                        <a:t>Mardi</a:t>
                      </a:r>
                      <a:endParaRPr lang="fr-FR" sz="1600" dirty="0">
                        <a:solidFill>
                          <a:schemeClr val="accent3">
                            <a:lumMod val="60000"/>
                            <a:lumOff val="40000"/>
                          </a:schemeClr>
                        </a:solidFill>
                        <a:latin typeface="Always In My Heart" panose="02000603000000000000" pitchFamily="2" charset="0"/>
                        <a:ea typeface="Always In My Heart" panose="02000603000000000000" pitchFamily="2" charset="0"/>
                      </a:endParaRPr>
                    </a:p>
                  </a:txBody>
                  <a:tcPr>
                    <a:lnL w="28575" cap="flat" cmpd="sng" algn="ctr">
                      <a:solidFill>
                        <a:schemeClr val="accent3">
                          <a:lumMod val="75000"/>
                        </a:schemeClr>
                      </a:solidFill>
                      <a:prstDash val="sysDash"/>
                      <a:round/>
                      <a:headEnd type="none" w="med" len="med"/>
                      <a:tailEnd type="none" w="med" len="med"/>
                    </a:lnL>
                    <a:lnR w="28575" cap="flat" cmpd="sng" algn="ctr">
                      <a:solidFill>
                        <a:schemeClr val="accent3">
                          <a:lumMod val="75000"/>
                        </a:schemeClr>
                      </a:solidFill>
                      <a:prstDash val="sysDash"/>
                      <a:round/>
                      <a:headEnd type="none" w="med" len="med"/>
                      <a:tailEnd type="none" w="med" len="med"/>
                    </a:lnR>
                    <a:lnT w="28575" cap="flat" cmpd="sng" algn="ctr">
                      <a:solidFill>
                        <a:schemeClr val="accent3">
                          <a:lumMod val="75000"/>
                        </a:schemeClr>
                      </a:solidFill>
                      <a:prstDash val="sysDash"/>
                      <a:round/>
                      <a:headEnd type="none" w="med" len="med"/>
                      <a:tailEnd type="none" w="med" len="med"/>
                    </a:lnT>
                    <a:lnB w="28575" cap="flat" cmpd="sng" algn="ctr">
                      <a:solidFill>
                        <a:schemeClr val="accent3">
                          <a:lumMod val="75000"/>
                        </a:schemeClr>
                      </a:solidFill>
                      <a:prstDash val="sysDash"/>
                      <a:round/>
                      <a:headEnd type="none" w="med" len="med"/>
                      <a:tailEnd type="none" w="med" len="med"/>
                    </a:lnB>
                    <a:noFill/>
                  </a:tcPr>
                </a:tc>
                <a:tc>
                  <a:txBody>
                    <a:bodyPr/>
                    <a:lstStyle/>
                    <a:p>
                      <a:pPr algn="ctr"/>
                      <a:r>
                        <a:rPr lang="fr-FR" sz="1600" dirty="0" smtClean="0">
                          <a:solidFill>
                            <a:schemeClr val="accent3">
                              <a:lumMod val="60000"/>
                              <a:lumOff val="40000"/>
                            </a:schemeClr>
                          </a:solidFill>
                          <a:latin typeface="Always In My Heart" panose="02000603000000000000" pitchFamily="2" charset="0"/>
                          <a:ea typeface="Always In My Heart" panose="02000603000000000000" pitchFamily="2" charset="0"/>
                        </a:rPr>
                        <a:t>Mercredi</a:t>
                      </a:r>
                      <a:endParaRPr lang="fr-FR" sz="1600" dirty="0">
                        <a:solidFill>
                          <a:schemeClr val="accent3">
                            <a:lumMod val="60000"/>
                            <a:lumOff val="40000"/>
                          </a:schemeClr>
                        </a:solidFill>
                        <a:latin typeface="Always In My Heart" panose="02000603000000000000" pitchFamily="2" charset="0"/>
                        <a:ea typeface="Always In My Heart" panose="02000603000000000000" pitchFamily="2" charset="0"/>
                      </a:endParaRPr>
                    </a:p>
                  </a:txBody>
                  <a:tcPr>
                    <a:lnL w="28575" cap="flat" cmpd="sng" algn="ctr">
                      <a:solidFill>
                        <a:schemeClr val="accent3">
                          <a:lumMod val="75000"/>
                        </a:schemeClr>
                      </a:solidFill>
                      <a:prstDash val="sysDash"/>
                      <a:round/>
                      <a:headEnd type="none" w="med" len="med"/>
                      <a:tailEnd type="none" w="med" len="med"/>
                    </a:lnL>
                    <a:lnR w="28575" cap="flat" cmpd="sng" algn="ctr">
                      <a:solidFill>
                        <a:schemeClr val="accent3">
                          <a:lumMod val="75000"/>
                        </a:schemeClr>
                      </a:solidFill>
                      <a:prstDash val="sysDash"/>
                      <a:round/>
                      <a:headEnd type="none" w="med" len="med"/>
                      <a:tailEnd type="none" w="med" len="med"/>
                    </a:lnR>
                    <a:lnT w="28575" cap="flat" cmpd="sng" algn="ctr">
                      <a:solidFill>
                        <a:schemeClr val="accent3">
                          <a:lumMod val="75000"/>
                        </a:schemeClr>
                      </a:solidFill>
                      <a:prstDash val="sysDash"/>
                      <a:round/>
                      <a:headEnd type="none" w="med" len="med"/>
                      <a:tailEnd type="none" w="med" len="med"/>
                    </a:lnT>
                    <a:lnB w="28575" cap="flat" cmpd="sng" algn="ctr">
                      <a:solidFill>
                        <a:schemeClr val="accent3">
                          <a:lumMod val="75000"/>
                        </a:schemeClr>
                      </a:solidFill>
                      <a:prstDash val="sysDash"/>
                      <a:round/>
                      <a:headEnd type="none" w="med" len="med"/>
                      <a:tailEnd type="none" w="med" len="med"/>
                    </a:lnB>
                    <a:noFill/>
                  </a:tcPr>
                </a:tc>
                <a:tc>
                  <a:txBody>
                    <a:bodyPr/>
                    <a:lstStyle/>
                    <a:p>
                      <a:pPr algn="ctr"/>
                      <a:r>
                        <a:rPr lang="fr-FR" sz="1600" dirty="0" smtClean="0">
                          <a:solidFill>
                            <a:schemeClr val="accent3">
                              <a:lumMod val="60000"/>
                              <a:lumOff val="40000"/>
                            </a:schemeClr>
                          </a:solidFill>
                          <a:latin typeface="Always In My Heart" panose="02000603000000000000" pitchFamily="2" charset="0"/>
                          <a:ea typeface="Always In My Heart" panose="02000603000000000000" pitchFamily="2" charset="0"/>
                        </a:rPr>
                        <a:t>Jeudi</a:t>
                      </a:r>
                      <a:endParaRPr lang="fr-FR" sz="1600" dirty="0">
                        <a:solidFill>
                          <a:schemeClr val="accent3">
                            <a:lumMod val="60000"/>
                            <a:lumOff val="40000"/>
                          </a:schemeClr>
                        </a:solidFill>
                        <a:latin typeface="Always In My Heart" panose="02000603000000000000" pitchFamily="2" charset="0"/>
                        <a:ea typeface="Always In My Heart" panose="02000603000000000000" pitchFamily="2" charset="0"/>
                      </a:endParaRPr>
                    </a:p>
                  </a:txBody>
                  <a:tcPr>
                    <a:lnL w="28575" cap="flat" cmpd="sng" algn="ctr">
                      <a:solidFill>
                        <a:schemeClr val="accent3">
                          <a:lumMod val="75000"/>
                        </a:schemeClr>
                      </a:solidFill>
                      <a:prstDash val="sysDash"/>
                      <a:round/>
                      <a:headEnd type="none" w="med" len="med"/>
                      <a:tailEnd type="none" w="med" len="med"/>
                    </a:lnL>
                    <a:lnR w="28575" cap="flat" cmpd="sng" algn="ctr">
                      <a:solidFill>
                        <a:schemeClr val="accent3">
                          <a:lumMod val="75000"/>
                        </a:schemeClr>
                      </a:solidFill>
                      <a:prstDash val="sysDash"/>
                      <a:round/>
                      <a:headEnd type="none" w="med" len="med"/>
                      <a:tailEnd type="none" w="med" len="med"/>
                    </a:lnR>
                    <a:lnT w="28575" cap="flat" cmpd="sng" algn="ctr">
                      <a:solidFill>
                        <a:schemeClr val="accent3">
                          <a:lumMod val="75000"/>
                        </a:schemeClr>
                      </a:solidFill>
                      <a:prstDash val="sysDash"/>
                      <a:round/>
                      <a:headEnd type="none" w="med" len="med"/>
                      <a:tailEnd type="none" w="med" len="med"/>
                    </a:lnT>
                    <a:lnB w="28575" cap="flat" cmpd="sng" algn="ctr">
                      <a:solidFill>
                        <a:schemeClr val="accent3">
                          <a:lumMod val="75000"/>
                        </a:schemeClr>
                      </a:solidFill>
                      <a:prstDash val="sysDash"/>
                      <a:round/>
                      <a:headEnd type="none" w="med" len="med"/>
                      <a:tailEnd type="none" w="med" len="med"/>
                    </a:lnB>
                    <a:noFill/>
                  </a:tcPr>
                </a:tc>
                <a:tc>
                  <a:txBody>
                    <a:bodyPr/>
                    <a:lstStyle/>
                    <a:p>
                      <a:pPr algn="ctr"/>
                      <a:r>
                        <a:rPr lang="fr-FR" sz="1600" dirty="0" smtClean="0">
                          <a:solidFill>
                            <a:schemeClr val="accent3">
                              <a:lumMod val="60000"/>
                              <a:lumOff val="40000"/>
                            </a:schemeClr>
                          </a:solidFill>
                          <a:latin typeface="Always In My Heart" panose="02000603000000000000" pitchFamily="2" charset="0"/>
                          <a:ea typeface="Always In My Heart" panose="02000603000000000000" pitchFamily="2" charset="0"/>
                        </a:rPr>
                        <a:t>vendredi</a:t>
                      </a:r>
                      <a:endParaRPr lang="fr-FR" sz="1600" dirty="0">
                        <a:solidFill>
                          <a:schemeClr val="accent3">
                            <a:lumMod val="60000"/>
                            <a:lumOff val="40000"/>
                          </a:schemeClr>
                        </a:solidFill>
                        <a:latin typeface="Always In My Heart" panose="02000603000000000000" pitchFamily="2" charset="0"/>
                        <a:ea typeface="Always In My Heart" panose="02000603000000000000" pitchFamily="2" charset="0"/>
                      </a:endParaRPr>
                    </a:p>
                  </a:txBody>
                  <a:tcPr>
                    <a:lnL w="28575" cap="flat" cmpd="sng" algn="ctr">
                      <a:solidFill>
                        <a:schemeClr val="accent3">
                          <a:lumMod val="75000"/>
                        </a:schemeClr>
                      </a:solidFill>
                      <a:prstDash val="sysDash"/>
                      <a:round/>
                      <a:headEnd type="none" w="med" len="med"/>
                      <a:tailEnd type="none" w="med" len="med"/>
                    </a:lnL>
                    <a:lnR w="28575" cap="flat" cmpd="sng" algn="ctr">
                      <a:solidFill>
                        <a:schemeClr val="accent3">
                          <a:lumMod val="75000"/>
                        </a:schemeClr>
                      </a:solidFill>
                      <a:prstDash val="sysDash"/>
                      <a:round/>
                      <a:headEnd type="none" w="med" len="med"/>
                      <a:tailEnd type="none" w="med" len="med"/>
                    </a:lnR>
                    <a:lnT w="28575" cap="flat" cmpd="sng" algn="ctr">
                      <a:solidFill>
                        <a:schemeClr val="accent3">
                          <a:lumMod val="75000"/>
                        </a:schemeClr>
                      </a:solidFill>
                      <a:prstDash val="sysDash"/>
                      <a:round/>
                      <a:headEnd type="none" w="med" len="med"/>
                      <a:tailEnd type="none" w="med" len="med"/>
                    </a:lnT>
                    <a:lnB w="28575" cap="flat" cmpd="sng" algn="ctr">
                      <a:solidFill>
                        <a:schemeClr val="accent3">
                          <a:lumMod val="75000"/>
                        </a:schemeClr>
                      </a:solidFill>
                      <a:prstDash val="sysDash"/>
                      <a:round/>
                      <a:headEnd type="none" w="med" len="med"/>
                      <a:tailEnd type="none" w="med" len="med"/>
                    </a:lnB>
                    <a:noFill/>
                  </a:tcPr>
                </a:tc>
              </a:tr>
              <a:tr h="370840">
                <a:tc>
                  <a:txBody>
                    <a:bodyPr/>
                    <a:lstStyle/>
                    <a:p>
                      <a:endParaRPr lang="fr-FR"/>
                    </a:p>
                  </a:txBody>
                  <a:tcPr>
                    <a:lnL w="28575" cap="flat" cmpd="sng" algn="ctr">
                      <a:solidFill>
                        <a:schemeClr val="accent3">
                          <a:lumMod val="75000"/>
                        </a:schemeClr>
                      </a:solidFill>
                      <a:prstDash val="sysDash"/>
                      <a:round/>
                      <a:headEnd type="none" w="med" len="med"/>
                      <a:tailEnd type="none" w="med" len="med"/>
                    </a:lnL>
                    <a:lnR w="28575" cap="flat" cmpd="sng" algn="ctr">
                      <a:solidFill>
                        <a:schemeClr val="accent3">
                          <a:lumMod val="75000"/>
                        </a:schemeClr>
                      </a:solidFill>
                      <a:prstDash val="sysDash"/>
                      <a:round/>
                      <a:headEnd type="none" w="med" len="med"/>
                      <a:tailEnd type="none" w="med" len="med"/>
                    </a:lnR>
                    <a:lnT w="28575" cap="flat" cmpd="sng" algn="ctr">
                      <a:solidFill>
                        <a:schemeClr val="accent3">
                          <a:lumMod val="75000"/>
                        </a:schemeClr>
                      </a:solidFill>
                      <a:prstDash val="sysDash"/>
                      <a:round/>
                      <a:headEnd type="none" w="med" len="med"/>
                      <a:tailEnd type="none" w="med" len="med"/>
                    </a:lnT>
                    <a:lnB w="28575" cap="flat" cmpd="sng" algn="ctr">
                      <a:solidFill>
                        <a:schemeClr val="accent3">
                          <a:lumMod val="75000"/>
                        </a:schemeClr>
                      </a:solidFill>
                      <a:prstDash val="sysDash"/>
                      <a:round/>
                      <a:headEnd type="none" w="med" len="med"/>
                      <a:tailEnd type="none" w="med" len="med"/>
                    </a:lnB>
                    <a:noFill/>
                  </a:tcPr>
                </a:tc>
                <a:tc>
                  <a:txBody>
                    <a:bodyPr/>
                    <a:lstStyle/>
                    <a:p>
                      <a:endParaRPr lang="fr-FR" dirty="0"/>
                    </a:p>
                  </a:txBody>
                  <a:tcPr>
                    <a:lnL w="28575" cap="flat" cmpd="sng" algn="ctr">
                      <a:solidFill>
                        <a:schemeClr val="accent3">
                          <a:lumMod val="75000"/>
                        </a:schemeClr>
                      </a:solidFill>
                      <a:prstDash val="sysDash"/>
                      <a:round/>
                      <a:headEnd type="none" w="med" len="med"/>
                      <a:tailEnd type="none" w="med" len="med"/>
                    </a:lnL>
                    <a:lnR w="28575" cap="flat" cmpd="sng" algn="ctr">
                      <a:solidFill>
                        <a:schemeClr val="accent3">
                          <a:lumMod val="75000"/>
                        </a:schemeClr>
                      </a:solidFill>
                      <a:prstDash val="sysDash"/>
                      <a:round/>
                      <a:headEnd type="none" w="med" len="med"/>
                      <a:tailEnd type="none" w="med" len="med"/>
                    </a:lnR>
                    <a:lnT w="28575" cap="flat" cmpd="sng" algn="ctr">
                      <a:solidFill>
                        <a:schemeClr val="accent3">
                          <a:lumMod val="75000"/>
                        </a:schemeClr>
                      </a:solidFill>
                      <a:prstDash val="sysDash"/>
                      <a:round/>
                      <a:headEnd type="none" w="med" len="med"/>
                      <a:tailEnd type="none" w="med" len="med"/>
                    </a:lnT>
                    <a:lnB w="28575" cap="flat" cmpd="sng" algn="ctr">
                      <a:solidFill>
                        <a:schemeClr val="accent3">
                          <a:lumMod val="75000"/>
                        </a:schemeClr>
                      </a:solidFill>
                      <a:prstDash val="sysDash"/>
                      <a:round/>
                      <a:headEnd type="none" w="med" len="med"/>
                      <a:tailEnd type="none" w="med" len="med"/>
                    </a:lnB>
                    <a:noFill/>
                  </a:tcPr>
                </a:tc>
                <a:tc>
                  <a:txBody>
                    <a:bodyPr/>
                    <a:lstStyle/>
                    <a:p>
                      <a:endParaRPr lang="fr-FR" dirty="0"/>
                    </a:p>
                  </a:txBody>
                  <a:tcPr>
                    <a:lnL w="28575" cap="flat" cmpd="sng" algn="ctr">
                      <a:solidFill>
                        <a:schemeClr val="accent3">
                          <a:lumMod val="75000"/>
                        </a:schemeClr>
                      </a:solidFill>
                      <a:prstDash val="sysDash"/>
                      <a:round/>
                      <a:headEnd type="none" w="med" len="med"/>
                      <a:tailEnd type="none" w="med" len="med"/>
                    </a:lnL>
                    <a:lnR w="28575" cap="flat" cmpd="sng" algn="ctr">
                      <a:solidFill>
                        <a:schemeClr val="accent3">
                          <a:lumMod val="75000"/>
                        </a:schemeClr>
                      </a:solidFill>
                      <a:prstDash val="sysDash"/>
                      <a:round/>
                      <a:headEnd type="none" w="med" len="med"/>
                      <a:tailEnd type="none" w="med" len="med"/>
                    </a:lnR>
                    <a:lnT w="28575" cap="flat" cmpd="sng" algn="ctr">
                      <a:solidFill>
                        <a:schemeClr val="accent3">
                          <a:lumMod val="75000"/>
                        </a:schemeClr>
                      </a:solidFill>
                      <a:prstDash val="sysDash"/>
                      <a:round/>
                      <a:headEnd type="none" w="med" len="med"/>
                      <a:tailEnd type="none" w="med" len="med"/>
                    </a:lnT>
                    <a:lnB w="28575" cap="flat" cmpd="sng" algn="ctr">
                      <a:solidFill>
                        <a:schemeClr val="accent3">
                          <a:lumMod val="75000"/>
                        </a:schemeClr>
                      </a:solidFill>
                      <a:prstDash val="sysDash"/>
                      <a:round/>
                      <a:headEnd type="none" w="med" len="med"/>
                      <a:tailEnd type="none" w="med" len="med"/>
                    </a:lnB>
                    <a:noFill/>
                  </a:tcPr>
                </a:tc>
                <a:tc>
                  <a:txBody>
                    <a:bodyPr/>
                    <a:lstStyle/>
                    <a:p>
                      <a:endParaRPr lang="fr-FR" dirty="0"/>
                    </a:p>
                  </a:txBody>
                  <a:tcPr>
                    <a:lnL w="28575" cap="flat" cmpd="sng" algn="ctr">
                      <a:solidFill>
                        <a:schemeClr val="accent3">
                          <a:lumMod val="75000"/>
                        </a:schemeClr>
                      </a:solidFill>
                      <a:prstDash val="sysDash"/>
                      <a:round/>
                      <a:headEnd type="none" w="med" len="med"/>
                      <a:tailEnd type="none" w="med" len="med"/>
                    </a:lnL>
                    <a:lnR w="28575" cap="flat" cmpd="sng" algn="ctr">
                      <a:solidFill>
                        <a:schemeClr val="accent3">
                          <a:lumMod val="75000"/>
                        </a:schemeClr>
                      </a:solidFill>
                      <a:prstDash val="sysDash"/>
                      <a:round/>
                      <a:headEnd type="none" w="med" len="med"/>
                      <a:tailEnd type="none" w="med" len="med"/>
                    </a:lnR>
                    <a:lnT w="28575" cap="flat" cmpd="sng" algn="ctr">
                      <a:solidFill>
                        <a:schemeClr val="accent3">
                          <a:lumMod val="75000"/>
                        </a:schemeClr>
                      </a:solidFill>
                      <a:prstDash val="sysDash"/>
                      <a:round/>
                      <a:headEnd type="none" w="med" len="med"/>
                      <a:tailEnd type="none" w="med" len="med"/>
                    </a:lnT>
                    <a:lnB w="28575" cap="flat" cmpd="sng" algn="ctr">
                      <a:solidFill>
                        <a:schemeClr val="accent3">
                          <a:lumMod val="75000"/>
                        </a:schemeClr>
                      </a:solidFill>
                      <a:prstDash val="sysDash"/>
                      <a:round/>
                      <a:headEnd type="none" w="med" len="med"/>
                      <a:tailEnd type="none" w="med" len="med"/>
                    </a:lnB>
                    <a:noFill/>
                  </a:tcPr>
                </a:tc>
                <a:tc>
                  <a:txBody>
                    <a:bodyPr/>
                    <a:lstStyle/>
                    <a:p>
                      <a:endParaRPr lang="fr-FR" dirty="0"/>
                    </a:p>
                  </a:txBody>
                  <a:tcPr>
                    <a:lnL w="28575" cap="flat" cmpd="sng" algn="ctr">
                      <a:solidFill>
                        <a:schemeClr val="accent3">
                          <a:lumMod val="75000"/>
                        </a:schemeClr>
                      </a:solidFill>
                      <a:prstDash val="sysDash"/>
                      <a:round/>
                      <a:headEnd type="none" w="med" len="med"/>
                      <a:tailEnd type="none" w="med" len="med"/>
                    </a:lnL>
                    <a:lnR w="28575" cap="flat" cmpd="sng" algn="ctr">
                      <a:solidFill>
                        <a:schemeClr val="accent3">
                          <a:lumMod val="75000"/>
                        </a:schemeClr>
                      </a:solidFill>
                      <a:prstDash val="sysDash"/>
                      <a:round/>
                      <a:headEnd type="none" w="med" len="med"/>
                      <a:tailEnd type="none" w="med" len="med"/>
                    </a:lnR>
                    <a:lnT w="28575" cap="flat" cmpd="sng" algn="ctr">
                      <a:solidFill>
                        <a:schemeClr val="accent3">
                          <a:lumMod val="75000"/>
                        </a:schemeClr>
                      </a:solidFill>
                      <a:prstDash val="sysDash"/>
                      <a:round/>
                      <a:headEnd type="none" w="med" len="med"/>
                      <a:tailEnd type="none" w="med" len="med"/>
                    </a:lnT>
                    <a:lnB w="28575" cap="flat" cmpd="sng" algn="ctr">
                      <a:solidFill>
                        <a:schemeClr val="accent3">
                          <a:lumMod val="75000"/>
                        </a:schemeClr>
                      </a:solidFill>
                      <a:prstDash val="sysDash"/>
                      <a:round/>
                      <a:headEnd type="none" w="med" len="med"/>
                      <a:tailEnd type="none" w="med" len="med"/>
                    </a:lnB>
                    <a:noFill/>
                  </a:tcPr>
                </a:tc>
              </a:tr>
              <a:tr h="370840">
                <a:tc>
                  <a:txBody>
                    <a:bodyPr/>
                    <a:lstStyle/>
                    <a:p>
                      <a:endParaRPr lang="fr-FR"/>
                    </a:p>
                  </a:txBody>
                  <a:tcPr>
                    <a:lnL w="28575" cap="flat" cmpd="sng" algn="ctr">
                      <a:solidFill>
                        <a:schemeClr val="accent3">
                          <a:lumMod val="75000"/>
                        </a:schemeClr>
                      </a:solidFill>
                      <a:prstDash val="sysDash"/>
                      <a:round/>
                      <a:headEnd type="none" w="med" len="med"/>
                      <a:tailEnd type="none" w="med" len="med"/>
                    </a:lnL>
                    <a:lnR w="28575" cap="flat" cmpd="sng" algn="ctr">
                      <a:solidFill>
                        <a:schemeClr val="accent3">
                          <a:lumMod val="75000"/>
                        </a:schemeClr>
                      </a:solidFill>
                      <a:prstDash val="sysDash"/>
                      <a:round/>
                      <a:headEnd type="none" w="med" len="med"/>
                      <a:tailEnd type="none" w="med" len="med"/>
                    </a:lnR>
                    <a:lnT w="28575" cap="flat" cmpd="sng" algn="ctr">
                      <a:solidFill>
                        <a:schemeClr val="accent3">
                          <a:lumMod val="75000"/>
                        </a:schemeClr>
                      </a:solidFill>
                      <a:prstDash val="sysDash"/>
                      <a:round/>
                      <a:headEnd type="none" w="med" len="med"/>
                      <a:tailEnd type="none" w="med" len="med"/>
                    </a:lnT>
                    <a:lnB w="28575" cap="flat" cmpd="sng" algn="ctr">
                      <a:solidFill>
                        <a:schemeClr val="accent3">
                          <a:lumMod val="75000"/>
                        </a:schemeClr>
                      </a:solidFill>
                      <a:prstDash val="sysDash"/>
                      <a:round/>
                      <a:headEnd type="none" w="med" len="med"/>
                      <a:tailEnd type="none" w="med" len="med"/>
                    </a:lnB>
                    <a:noFill/>
                  </a:tcPr>
                </a:tc>
                <a:tc>
                  <a:txBody>
                    <a:bodyPr/>
                    <a:lstStyle/>
                    <a:p>
                      <a:endParaRPr lang="fr-FR" dirty="0"/>
                    </a:p>
                  </a:txBody>
                  <a:tcPr>
                    <a:lnL w="28575" cap="flat" cmpd="sng" algn="ctr">
                      <a:solidFill>
                        <a:schemeClr val="accent3">
                          <a:lumMod val="75000"/>
                        </a:schemeClr>
                      </a:solidFill>
                      <a:prstDash val="sysDash"/>
                      <a:round/>
                      <a:headEnd type="none" w="med" len="med"/>
                      <a:tailEnd type="none" w="med" len="med"/>
                    </a:lnL>
                    <a:lnR w="28575" cap="flat" cmpd="sng" algn="ctr">
                      <a:solidFill>
                        <a:schemeClr val="accent3">
                          <a:lumMod val="75000"/>
                        </a:schemeClr>
                      </a:solidFill>
                      <a:prstDash val="sysDash"/>
                      <a:round/>
                      <a:headEnd type="none" w="med" len="med"/>
                      <a:tailEnd type="none" w="med" len="med"/>
                    </a:lnR>
                    <a:lnT w="28575" cap="flat" cmpd="sng" algn="ctr">
                      <a:solidFill>
                        <a:schemeClr val="accent3">
                          <a:lumMod val="75000"/>
                        </a:schemeClr>
                      </a:solidFill>
                      <a:prstDash val="sysDash"/>
                      <a:round/>
                      <a:headEnd type="none" w="med" len="med"/>
                      <a:tailEnd type="none" w="med" len="med"/>
                    </a:lnT>
                    <a:lnB w="28575" cap="flat" cmpd="sng" algn="ctr">
                      <a:solidFill>
                        <a:schemeClr val="accent3">
                          <a:lumMod val="75000"/>
                        </a:schemeClr>
                      </a:solidFill>
                      <a:prstDash val="sysDash"/>
                      <a:round/>
                      <a:headEnd type="none" w="med" len="med"/>
                      <a:tailEnd type="none" w="med" len="med"/>
                    </a:lnB>
                    <a:noFill/>
                  </a:tcPr>
                </a:tc>
                <a:tc>
                  <a:txBody>
                    <a:bodyPr/>
                    <a:lstStyle/>
                    <a:p>
                      <a:endParaRPr lang="fr-FR" dirty="0"/>
                    </a:p>
                  </a:txBody>
                  <a:tcPr>
                    <a:lnL w="28575" cap="flat" cmpd="sng" algn="ctr">
                      <a:solidFill>
                        <a:schemeClr val="accent3">
                          <a:lumMod val="75000"/>
                        </a:schemeClr>
                      </a:solidFill>
                      <a:prstDash val="sysDash"/>
                      <a:round/>
                      <a:headEnd type="none" w="med" len="med"/>
                      <a:tailEnd type="none" w="med" len="med"/>
                    </a:lnL>
                    <a:lnR w="28575" cap="flat" cmpd="sng" algn="ctr">
                      <a:solidFill>
                        <a:schemeClr val="accent3">
                          <a:lumMod val="75000"/>
                        </a:schemeClr>
                      </a:solidFill>
                      <a:prstDash val="sysDash"/>
                      <a:round/>
                      <a:headEnd type="none" w="med" len="med"/>
                      <a:tailEnd type="none" w="med" len="med"/>
                    </a:lnR>
                    <a:lnT w="28575" cap="flat" cmpd="sng" algn="ctr">
                      <a:solidFill>
                        <a:schemeClr val="accent3">
                          <a:lumMod val="75000"/>
                        </a:schemeClr>
                      </a:solidFill>
                      <a:prstDash val="sysDash"/>
                      <a:round/>
                      <a:headEnd type="none" w="med" len="med"/>
                      <a:tailEnd type="none" w="med" len="med"/>
                    </a:lnT>
                    <a:lnB w="285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28575" cap="flat" cmpd="sng" algn="ctr">
                      <a:solidFill>
                        <a:schemeClr val="accent3">
                          <a:lumMod val="75000"/>
                        </a:schemeClr>
                      </a:solidFill>
                      <a:prstDash val="sysDash"/>
                      <a:round/>
                      <a:headEnd type="none" w="med" len="med"/>
                      <a:tailEnd type="none" w="med" len="med"/>
                    </a:lnL>
                    <a:lnR w="28575" cap="flat" cmpd="sng" algn="ctr">
                      <a:solidFill>
                        <a:schemeClr val="accent3">
                          <a:lumMod val="75000"/>
                        </a:schemeClr>
                      </a:solidFill>
                      <a:prstDash val="sysDash"/>
                      <a:round/>
                      <a:headEnd type="none" w="med" len="med"/>
                      <a:tailEnd type="none" w="med" len="med"/>
                    </a:lnR>
                    <a:lnT w="28575" cap="flat" cmpd="sng" algn="ctr">
                      <a:solidFill>
                        <a:schemeClr val="accent3">
                          <a:lumMod val="75000"/>
                        </a:schemeClr>
                      </a:solidFill>
                      <a:prstDash val="sysDash"/>
                      <a:round/>
                      <a:headEnd type="none" w="med" len="med"/>
                      <a:tailEnd type="none" w="med" len="med"/>
                    </a:lnT>
                    <a:lnB w="28575" cap="flat" cmpd="sng" algn="ctr">
                      <a:solidFill>
                        <a:schemeClr val="accent3">
                          <a:lumMod val="75000"/>
                        </a:schemeClr>
                      </a:solidFill>
                      <a:prstDash val="sysDash"/>
                      <a:round/>
                      <a:headEnd type="none" w="med" len="med"/>
                      <a:tailEnd type="none" w="med" len="med"/>
                    </a:lnB>
                    <a:noFill/>
                  </a:tcPr>
                </a:tc>
                <a:tc>
                  <a:txBody>
                    <a:bodyPr/>
                    <a:lstStyle/>
                    <a:p>
                      <a:endParaRPr lang="fr-FR" dirty="0"/>
                    </a:p>
                  </a:txBody>
                  <a:tcPr>
                    <a:lnL w="28575" cap="flat" cmpd="sng" algn="ctr">
                      <a:solidFill>
                        <a:schemeClr val="accent3">
                          <a:lumMod val="75000"/>
                        </a:schemeClr>
                      </a:solidFill>
                      <a:prstDash val="sysDash"/>
                      <a:round/>
                      <a:headEnd type="none" w="med" len="med"/>
                      <a:tailEnd type="none" w="med" len="med"/>
                    </a:lnL>
                    <a:lnR w="28575" cap="flat" cmpd="sng" algn="ctr">
                      <a:solidFill>
                        <a:schemeClr val="accent3">
                          <a:lumMod val="75000"/>
                        </a:schemeClr>
                      </a:solidFill>
                      <a:prstDash val="sysDash"/>
                      <a:round/>
                      <a:headEnd type="none" w="med" len="med"/>
                      <a:tailEnd type="none" w="med" len="med"/>
                    </a:lnR>
                    <a:lnT w="28575" cap="flat" cmpd="sng" algn="ctr">
                      <a:solidFill>
                        <a:schemeClr val="accent3">
                          <a:lumMod val="75000"/>
                        </a:schemeClr>
                      </a:solidFill>
                      <a:prstDash val="sysDash"/>
                      <a:round/>
                      <a:headEnd type="none" w="med" len="med"/>
                      <a:tailEnd type="none" w="med" len="med"/>
                    </a:lnT>
                    <a:lnB w="28575" cap="flat" cmpd="sng" algn="ctr">
                      <a:solidFill>
                        <a:schemeClr val="accent3">
                          <a:lumMod val="75000"/>
                        </a:schemeClr>
                      </a:solidFill>
                      <a:prstDash val="sysDash"/>
                      <a:round/>
                      <a:headEnd type="none" w="med" len="med"/>
                      <a:tailEnd type="none" w="med" len="med"/>
                    </a:lnB>
                    <a:noFill/>
                  </a:tcPr>
                </a:tc>
              </a:tr>
            </a:tbl>
          </a:graphicData>
        </a:graphic>
      </p:graphicFrame>
      <p:pic>
        <p:nvPicPr>
          <p:cNvPr id="72" name="Image 7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1039037">
            <a:off x="750777" y="5297363"/>
            <a:ext cx="1983081" cy="475400"/>
          </a:xfrm>
          <a:prstGeom prst="rect">
            <a:avLst/>
          </a:prstGeom>
        </p:spPr>
      </p:pic>
      <p:sp>
        <p:nvSpPr>
          <p:cNvPr id="73" name="ZoneTexte 72"/>
          <p:cNvSpPr txBox="1"/>
          <p:nvPr/>
        </p:nvSpPr>
        <p:spPr>
          <a:xfrm rot="20865304">
            <a:off x="1034360" y="5320452"/>
            <a:ext cx="1378904" cy="400110"/>
          </a:xfrm>
          <a:prstGeom prst="rect">
            <a:avLst/>
          </a:prstGeom>
          <a:noFill/>
        </p:spPr>
        <p:txBody>
          <a:bodyPr wrap="none" rtlCol="0">
            <a:spAutoFit/>
          </a:bodyPr>
          <a:lstStyle/>
          <a:p>
            <a:r>
              <a:rPr lang="fr-FR" b="1" dirty="0" smtClean="0">
                <a:solidFill>
                  <a:srgbClr val="FF66FF"/>
                </a:solidFill>
                <a:latin typeface="dandelion in the spring" pitchFamily="2" charset="0"/>
              </a:rPr>
              <a:t>Les partenaires</a:t>
            </a:r>
            <a:endParaRPr lang="fr-FR" b="1" dirty="0">
              <a:solidFill>
                <a:srgbClr val="FF66FF"/>
              </a:solidFill>
              <a:latin typeface="dandelion in the spring" pitchFamily="2" charset="0"/>
            </a:endParaRPr>
          </a:p>
        </p:txBody>
      </p:sp>
      <p:pic>
        <p:nvPicPr>
          <p:cNvPr id="22" name="Imag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28604" y="935013"/>
            <a:ext cx="2777512" cy="770211"/>
          </a:xfrm>
          <a:prstGeom prst="rect">
            <a:avLst/>
          </a:prstGeom>
        </p:spPr>
      </p:pic>
    </p:spTree>
    <p:extLst>
      <p:ext uri="{BB962C8B-B14F-4D97-AF65-F5344CB8AC3E}">
        <p14:creationId xmlns:p14="http://schemas.microsoft.com/office/powerpoint/2010/main" val="3748126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 67"/>
          <p:cNvPicPr>
            <a:picLocks noChangeAspect="1"/>
          </p:cNvPicPr>
          <p:nvPr/>
        </p:nvPicPr>
        <p:blipFill rotWithShape="1">
          <a:blip r:embed="rId2" cstate="print">
            <a:extLst>
              <a:ext uri="{28A0092B-C50C-407E-A947-70E740481C1C}">
                <a14:useLocalDpi xmlns:a14="http://schemas.microsoft.com/office/drawing/2010/main" val="0"/>
              </a:ext>
            </a:extLst>
          </a:blip>
          <a:srcRect t="15183" b="62089"/>
          <a:stretch/>
        </p:blipFill>
        <p:spPr>
          <a:xfrm rot="21427980">
            <a:off x="1923246" y="131964"/>
            <a:ext cx="4306785" cy="1158024"/>
          </a:xfrm>
          <a:prstGeom prst="rect">
            <a:avLst/>
          </a:prstGeom>
        </p:spPr>
      </p:pic>
      <p:pic>
        <p:nvPicPr>
          <p:cNvPr id="30" name="Image 29"/>
          <p:cNvPicPr>
            <a:picLocks noChangeAspect="1"/>
          </p:cNvPicPr>
          <p:nvPr/>
        </p:nvPicPr>
        <p:blipFill rotWithShape="1">
          <a:blip r:embed="rId3" cstate="print">
            <a:extLst>
              <a:ext uri="{28A0092B-C50C-407E-A947-70E740481C1C}">
                <a14:useLocalDpi xmlns:a14="http://schemas.microsoft.com/office/drawing/2010/main" val="0"/>
              </a:ext>
            </a:extLst>
          </a:blip>
          <a:srcRect l="88392" r="3778"/>
          <a:stretch/>
        </p:blipFill>
        <p:spPr>
          <a:xfrm>
            <a:off x="6428140" y="0"/>
            <a:ext cx="569465" cy="10369550"/>
          </a:xfrm>
          <a:prstGeom prst="rect">
            <a:avLst/>
          </a:prstGeom>
        </p:spPr>
      </p:pic>
      <p:pic>
        <p:nvPicPr>
          <p:cNvPr id="8" name="Image 7"/>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2777" r="80757"/>
          <a:stretch/>
        </p:blipFill>
        <p:spPr>
          <a:xfrm>
            <a:off x="-107041" y="0"/>
            <a:ext cx="735314" cy="10369550"/>
          </a:xfrm>
          <a:prstGeom prst="rect">
            <a:avLst/>
          </a:prstGeom>
        </p:spPr>
      </p:pic>
      <p:sp>
        <p:nvSpPr>
          <p:cNvPr id="10" name="ZoneTexte 9"/>
          <p:cNvSpPr txBox="1"/>
          <p:nvPr/>
        </p:nvSpPr>
        <p:spPr>
          <a:xfrm rot="21405527">
            <a:off x="1953115" y="439123"/>
            <a:ext cx="4339048" cy="778897"/>
          </a:xfrm>
          <a:prstGeom prst="rect">
            <a:avLst/>
          </a:prstGeom>
          <a:noFill/>
        </p:spPr>
        <p:txBody>
          <a:bodyPr wrap="square" lIns="100803" tIns="50402" rIns="100803" bIns="50402" rtlCol="0">
            <a:spAutoFit/>
          </a:bodyPr>
          <a:lstStyle/>
          <a:p>
            <a:pPr algn="ctr"/>
            <a:r>
              <a:rPr lang="fr-FR" sz="4400" dirty="0">
                <a:solidFill>
                  <a:schemeClr val="tx1">
                    <a:lumMod val="65000"/>
                    <a:lumOff val="35000"/>
                  </a:schemeClr>
                </a:solidFill>
                <a:latin typeface="Amandine" pitchFamily="2" charset="0"/>
              </a:rPr>
              <a:t>Projet de la </a:t>
            </a:r>
            <a:r>
              <a:rPr lang="fr-FR" sz="4400" dirty="0" err="1">
                <a:solidFill>
                  <a:schemeClr val="tx1">
                    <a:lumMod val="65000"/>
                    <a:lumOff val="35000"/>
                  </a:schemeClr>
                </a:solidFill>
                <a:latin typeface="Amandine" pitchFamily="2" charset="0"/>
              </a:rPr>
              <a:t>clis</a:t>
            </a:r>
            <a:endParaRPr lang="fr-FR" sz="4400" dirty="0">
              <a:solidFill>
                <a:schemeClr val="tx1">
                  <a:lumMod val="65000"/>
                  <a:lumOff val="35000"/>
                </a:schemeClr>
              </a:solidFill>
              <a:latin typeface="Amandine" pitchFamily="2" charset="0"/>
            </a:endParaRPr>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870" y="698094"/>
            <a:ext cx="811220" cy="836494"/>
          </a:xfrm>
          <a:prstGeom prst="rect">
            <a:avLst/>
          </a:prstGeom>
        </p:spPr>
      </p:pic>
      <p:pic>
        <p:nvPicPr>
          <p:cNvPr id="15" name="Imag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8208" y="200742"/>
            <a:ext cx="871066" cy="910793"/>
          </a:xfrm>
          <a:prstGeom prst="rect">
            <a:avLst/>
          </a:prstGeom>
        </p:spPr>
      </p:pic>
      <p:pic>
        <p:nvPicPr>
          <p:cNvPr id="23" name="Imag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361924" y="4726050"/>
            <a:ext cx="2777512" cy="770211"/>
          </a:xfrm>
          <a:prstGeom prst="rect">
            <a:avLst/>
          </a:prstGeom>
        </p:spPr>
      </p:pic>
      <p:pic>
        <p:nvPicPr>
          <p:cNvPr id="24" name="Imag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361924" y="7763961"/>
            <a:ext cx="2777512" cy="770211"/>
          </a:xfrm>
          <a:prstGeom prst="rect">
            <a:avLst/>
          </a:prstGeom>
        </p:spPr>
      </p:pic>
      <p:pic>
        <p:nvPicPr>
          <p:cNvPr id="25" name="Imag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773" y="123826"/>
            <a:ext cx="785003" cy="831332"/>
          </a:xfrm>
          <a:prstGeom prst="rect">
            <a:avLst/>
          </a:prstGeom>
        </p:spPr>
      </p:pic>
      <p:pic>
        <p:nvPicPr>
          <p:cNvPr id="43" name="Imag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6049" y="1563617"/>
            <a:ext cx="493200" cy="527436"/>
          </a:xfrm>
          <a:prstGeom prst="rect">
            <a:avLst/>
          </a:prstGeom>
        </p:spPr>
      </p:pic>
      <p:pic>
        <p:nvPicPr>
          <p:cNvPr id="69" name="Image 68"/>
          <p:cNvPicPr>
            <a:picLocks noChangeAspect="1"/>
          </p:cNvPicPr>
          <p:nvPr/>
        </p:nvPicPr>
        <p:blipFill>
          <a:blip r:embed="rId10" cstate="print">
            <a:duotone>
              <a:schemeClr val="accent3">
                <a:shade val="45000"/>
                <a:satMod val="135000"/>
              </a:schemeClr>
              <a:prstClr val="white"/>
            </a:duotone>
            <a:extLst>
              <a:ext uri="{BEBA8EAE-BF5A-486C-A8C5-ECC9F3942E4B}">
                <a14:imgProps xmlns:a14="http://schemas.microsoft.com/office/drawing/2010/main">
                  <a14:imgLayer r:embed="rId11">
                    <a14:imgEffect>
                      <a14:backgroundRemoval t="494" b="98519" l="0" r="97949"/>
                    </a14:imgEffect>
                  </a14:imgLayer>
                </a14:imgProps>
              </a:ext>
              <a:ext uri="{28A0092B-C50C-407E-A947-70E740481C1C}">
                <a14:useLocalDpi xmlns:a14="http://schemas.microsoft.com/office/drawing/2010/main" val="0"/>
              </a:ext>
            </a:extLst>
          </a:blip>
          <a:stretch>
            <a:fillRect/>
          </a:stretch>
        </p:blipFill>
        <p:spPr>
          <a:xfrm>
            <a:off x="2299274" y="-24120"/>
            <a:ext cx="656961" cy="1459175"/>
          </a:xfrm>
          <a:prstGeom prst="rect">
            <a:avLst/>
          </a:prstGeom>
        </p:spPr>
      </p:pic>
      <p:pic>
        <p:nvPicPr>
          <p:cNvPr id="35" name="Image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1338" y="6308797"/>
            <a:ext cx="5946294" cy="3985732"/>
          </a:xfrm>
          <a:prstGeom prst="rect">
            <a:avLst/>
          </a:prstGeom>
        </p:spPr>
      </p:pic>
      <p:pic>
        <p:nvPicPr>
          <p:cNvPr id="37" name="Image 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041" y="2028520"/>
            <a:ext cx="7104646" cy="4502172"/>
          </a:xfrm>
          <a:prstGeom prst="rect">
            <a:avLst/>
          </a:prstGeom>
        </p:spPr>
      </p:pic>
      <p:sp>
        <p:nvSpPr>
          <p:cNvPr id="56" name="ZoneTexte 55"/>
          <p:cNvSpPr txBox="1"/>
          <p:nvPr/>
        </p:nvSpPr>
        <p:spPr>
          <a:xfrm>
            <a:off x="3765147" y="1614860"/>
            <a:ext cx="3050454" cy="424954"/>
          </a:xfrm>
          <a:prstGeom prst="rect">
            <a:avLst/>
          </a:prstGeom>
          <a:noFill/>
        </p:spPr>
        <p:txBody>
          <a:bodyPr wrap="square" lIns="100803" tIns="50402" rIns="100803" bIns="50402" rtlCol="0">
            <a:spAutoFit/>
          </a:bodyPr>
          <a:lstStyle/>
          <a:p>
            <a:r>
              <a:rPr lang="fr-FR" sz="2100" b="1" dirty="0" smtClean="0">
                <a:solidFill>
                  <a:schemeClr val="tx2"/>
                </a:solidFill>
                <a:latin typeface="A Gentle Touch" panose="02000603000000000000" pitchFamily="2" charset="0"/>
                <a:ea typeface="A Gentle Touch" panose="02000603000000000000" pitchFamily="2" charset="0"/>
              </a:rPr>
              <a:t>Profil du groupe classe</a:t>
            </a:r>
            <a:endParaRPr lang="fr-FR" sz="2100" b="1" dirty="0">
              <a:solidFill>
                <a:schemeClr val="tx2"/>
              </a:solidFill>
              <a:latin typeface="A Gentle Touch" panose="02000603000000000000" pitchFamily="2" charset="0"/>
              <a:ea typeface="A Gentle Touch" panose="02000603000000000000" pitchFamily="2" charset="0"/>
            </a:endParaRPr>
          </a:p>
        </p:txBody>
      </p:sp>
      <p:sp>
        <p:nvSpPr>
          <p:cNvPr id="63" name="ZoneTexte 62"/>
          <p:cNvSpPr txBox="1"/>
          <p:nvPr/>
        </p:nvSpPr>
        <p:spPr>
          <a:xfrm>
            <a:off x="628273" y="2878945"/>
            <a:ext cx="5539949" cy="2923877"/>
          </a:xfrm>
          <a:prstGeom prst="rect">
            <a:avLst/>
          </a:prstGeom>
          <a:noFill/>
        </p:spPr>
        <p:txBody>
          <a:bodyPr wrap="square" rtlCol="0">
            <a:spAutoFit/>
          </a:bodyPr>
          <a:lstStyle/>
          <a:p>
            <a:pPr algn="just"/>
            <a:r>
              <a:rPr lang="fr-FR" sz="1600" dirty="0" smtClean="0">
                <a:latin typeface="Caviar Dreams" panose="020B0402020204020504" pitchFamily="34" charset="0"/>
                <a:ea typeface="Times New Roman"/>
                <a:cs typeface="Times New Roman"/>
              </a:rPr>
              <a:t>	</a:t>
            </a:r>
            <a:r>
              <a:rPr lang="fr-FR" sz="1200" dirty="0" smtClean="0">
                <a:latin typeface="KG Love Somebody" panose="02000503000000020003" pitchFamily="2" charset="0"/>
                <a:ea typeface="Linux Libertine G" panose="02000503000000000000" pitchFamily="2" charset="0"/>
                <a:cs typeface="Times New Roman"/>
              </a:rPr>
              <a:t>L’effectif est de 11 Élèves. 8 d’entre eux étaient déjà scolarisés dans cette CLIS l’an passé. Un élève était dans l’école en CM1 avec une notification CLIS. Deux élèves sont nouveaux dans l’école et dans la CLIS, ils viennent d’un CP et d’un CE1.</a:t>
            </a:r>
          </a:p>
          <a:p>
            <a:pPr algn="just"/>
            <a:r>
              <a:rPr lang="fr-FR" sz="1200" dirty="0" smtClean="0">
                <a:latin typeface="KG Love Somebody" panose="02000503000000020003" pitchFamily="2" charset="0"/>
                <a:ea typeface="Linux Libertine G" panose="02000503000000000000" pitchFamily="2" charset="0"/>
                <a:cs typeface="Times New Roman"/>
              </a:rPr>
              <a:t>	Nous accueillons également une élève inscrite à l’IME. Elle n’entre pas dans les effectifs de la CLIS. Elle était scolarisée 2demi-journées l’an passé et, à ma demande et en concertation avec l’équipe pédagogique de l’IME, pour plus de cohérence dans les apprentissages, sera scolarisée cette année 4 demi-journées. Elle fera donc tout son temps pédagogique en CLIS et plus à cheval sur les 2 structures.</a:t>
            </a:r>
          </a:p>
          <a:p>
            <a:pPr algn="just"/>
            <a:r>
              <a:rPr lang="fr-FR" sz="1200" dirty="0" smtClean="0">
                <a:latin typeface="KG Love Somebody" panose="02000503000000020003" pitchFamily="2" charset="0"/>
                <a:ea typeface="Linux Libertine G" panose="02000503000000000000" pitchFamily="2" charset="0"/>
                <a:cs typeface="Times New Roman"/>
              </a:rPr>
              <a:t>Parmi les élèves inscrits l’an passé, un élève vient à temps partiel, 1h30 par jour.</a:t>
            </a:r>
          </a:p>
          <a:p>
            <a:pPr algn="just"/>
            <a:r>
              <a:rPr lang="fr-FR" sz="1200" dirty="0" smtClean="0">
                <a:latin typeface="KG Love Somebody" panose="02000503000000020003" pitchFamily="2" charset="0"/>
                <a:ea typeface="Linux Libertine G" panose="02000503000000000000" pitchFamily="2" charset="0"/>
                <a:cs typeface="Times New Roman"/>
              </a:rPr>
              <a:t>Il y a 6 garçons et 6 filles, né de 2003 à 2007.</a:t>
            </a:r>
          </a:p>
          <a:p>
            <a:pPr algn="just"/>
            <a:endParaRPr lang="fr-FR" sz="1200" dirty="0" smtClean="0">
              <a:latin typeface="KG Love Somebody" panose="02000503000000020003" pitchFamily="2" charset="0"/>
              <a:ea typeface="Linux Libertine G" panose="02000503000000000000" pitchFamily="2" charset="0"/>
              <a:cs typeface="Times New Roman"/>
            </a:endParaRPr>
          </a:p>
        </p:txBody>
      </p:sp>
      <p:pic>
        <p:nvPicPr>
          <p:cNvPr id="64" name="Image 63"/>
          <p:cNvPicPr>
            <a:picLocks noChangeAspect="1"/>
          </p:cNvPicPr>
          <p:nvPr/>
        </p:nvPicPr>
        <p:blipFill rotWithShape="1">
          <a:blip r:embed="rId14" cstate="print">
            <a:extLst>
              <a:ext uri="{28A0092B-C50C-407E-A947-70E740481C1C}">
                <a14:useLocalDpi xmlns:a14="http://schemas.microsoft.com/office/drawing/2010/main" val="0"/>
              </a:ext>
            </a:extLst>
          </a:blip>
          <a:srcRect t="16552" b="18645"/>
          <a:stretch/>
        </p:blipFill>
        <p:spPr>
          <a:xfrm rot="5400000">
            <a:off x="4387271" y="246910"/>
            <a:ext cx="1048564" cy="3160855"/>
          </a:xfrm>
          <a:prstGeom prst="rect">
            <a:avLst/>
          </a:prstGeom>
        </p:spPr>
      </p:pic>
      <p:pic>
        <p:nvPicPr>
          <p:cNvPr id="22" name="Imag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345691" y="828877"/>
            <a:ext cx="2777512" cy="770211"/>
          </a:xfrm>
          <a:prstGeom prst="rect">
            <a:avLst/>
          </a:prstGeom>
        </p:spPr>
      </p:pic>
      <p:pic>
        <p:nvPicPr>
          <p:cNvPr id="19" name="Imag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42489" y="1661423"/>
            <a:ext cx="310287" cy="331827"/>
          </a:xfrm>
          <a:prstGeom prst="rect">
            <a:avLst/>
          </a:prstGeom>
        </p:spPr>
      </p:pic>
      <p:pic>
        <p:nvPicPr>
          <p:cNvPr id="18" name="Imag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41584" y="1661422"/>
            <a:ext cx="310287" cy="331827"/>
          </a:xfrm>
          <a:prstGeom prst="rect">
            <a:avLst/>
          </a:prstGeom>
        </p:spPr>
      </p:pic>
      <p:sp>
        <p:nvSpPr>
          <p:cNvPr id="70" name="ZoneTexte 69"/>
          <p:cNvSpPr txBox="1"/>
          <p:nvPr/>
        </p:nvSpPr>
        <p:spPr>
          <a:xfrm rot="21437213">
            <a:off x="1361322" y="2115348"/>
            <a:ext cx="2003127" cy="655786"/>
          </a:xfrm>
          <a:prstGeom prst="rect">
            <a:avLst/>
          </a:prstGeom>
          <a:noFill/>
        </p:spPr>
        <p:txBody>
          <a:bodyPr wrap="square" lIns="100803" tIns="50402" rIns="100803" bIns="50402" rtlCol="0">
            <a:spAutoFit/>
          </a:bodyPr>
          <a:lstStyle/>
          <a:p>
            <a:r>
              <a:rPr lang="fr-FR" sz="3600" b="1" dirty="0" smtClean="0">
                <a:solidFill>
                  <a:schemeClr val="bg1"/>
                </a:solidFill>
                <a:latin typeface="A Gentle Touch" panose="02000603000000000000" pitchFamily="2" charset="0"/>
                <a:ea typeface="A Gentle Touch" panose="02000603000000000000" pitchFamily="2" charset="0"/>
              </a:rPr>
              <a:t>Les élèves</a:t>
            </a:r>
            <a:endParaRPr lang="fr-FR" sz="3600" b="1" dirty="0">
              <a:solidFill>
                <a:schemeClr val="bg1"/>
              </a:solidFill>
              <a:latin typeface="A Gentle Touch" panose="02000603000000000000" pitchFamily="2" charset="0"/>
              <a:ea typeface="A Gentle Touch" panose="02000603000000000000" pitchFamily="2" charset="0"/>
            </a:endParaRPr>
          </a:p>
        </p:txBody>
      </p:sp>
      <p:pic>
        <p:nvPicPr>
          <p:cNvPr id="6" name="Image 5"/>
          <p:cNvPicPr>
            <a:picLocks noChangeAspect="1"/>
          </p:cNvPicPr>
          <p:nvPr/>
        </p:nvPicPr>
        <p:blipFill>
          <a:blip r:embed="rId16" cstate="print">
            <a:clrChange>
              <a:clrFrom>
                <a:srgbClr val="ECE2C5"/>
              </a:clrFrom>
              <a:clrTo>
                <a:srgbClr val="ECE2C5">
                  <a:alpha val="0"/>
                </a:srgbClr>
              </a:clrTo>
            </a:clrChange>
            <a:duotone>
              <a:schemeClr val="accent3">
                <a:shade val="45000"/>
                <a:satMod val="135000"/>
              </a:schemeClr>
              <a:prstClr val="white"/>
            </a:duotone>
            <a:extLst>
              <a:ext uri="{BEBA8EAE-BF5A-486C-A8C5-ECC9F3942E4B}">
                <a14:imgProps xmlns:a14="http://schemas.microsoft.com/office/drawing/2010/main">
                  <a14:imgLayer r:embed="rId17">
                    <a14:imgEffect>
                      <a14:backgroundRemoval t="0" b="100000" l="1549" r="100000"/>
                    </a14:imgEffect>
                  </a14:imgLayer>
                </a14:imgProps>
              </a:ext>
              <a:ext uri="{28A0092B-C50C-407E-A947-70E740481C1C}">
                <a14:useLocalDpi xmlns:a14="http://schemas.microsoft.com/office/drawing/2010/main" val="0"/>
              </a:ext>
            </a:extLst>
          </a:blip>
          <a:stretch>
            <a:fillRect/>
          </a:stretch>
        </p:blipFill>
        <p:spPr>
          <a:xfrm>
            <a:off x="6230113" y="9530487"/>
            <a:ext cx="965518" cy="764042"/>
          </a:xfrm>
          <a:prstGeom prst="rect">
            <a:avLst/>
          </a:prstGeom>
        </p:spPr>
      </p:pic>
      <p:sp>
        <p:nvSpPr>
          <p:cNvPr id="73" name="ZoneTexte 72"/>
          <p:cNvSpPr txBox="1"/>
          <p:nvPr/>
        </p:nvSpPr>
        <p:spPr>
          <a:xfrm rot="151796">
            <a:off x="986049" y="7768182"/>
            <a:ext cx="5170220" cy="655786"/>
          </a:xfrm>
          <a:prstGeom prst="rect">
            <a:avLst/>
          </a:prstGeom>
          <a:noFill/>
        </p:spPr>
        <p:txBody>
          <a:bodyPr wrap="square" lIns="100803" tIns="50402" rIns="100803" bIns="50402" rtlCol="0">
            <a:spAutoFit/>
          </a:bodyPr>
          <a:lstStyle/>
          <a:p>
            <a:r>
              <a:rPr lang="fr-FR" sz="3600" b="1" dirty="0" smtClean="0">
                <a:solidFill>
                  <a:schemeClr val="accent1"/>
                </a:solidFill>
                <a:latin typeface="A Gentle Touch" panose="02000603000000000000" pitchFamily="2" charset="0"/>
                <a:ea typeface="A Gentle Touch" panose="02000603000000000000" pitchFamily="2" charset="0"/>
              </a:rPr>
              <a:t>Coller image pyramide des âges</a:t>
            </a:r>
            <a:endParaRPr lang="fr-FR" sz="3600" b="1" dirty="0">
              <a:solidFill>
                <a:schemeClr val="accent1"/>
              </a:solidFill>
              <a:latin typeface="A Gentle Touch" panose="02000603000000000000" pitchFamily="2" charset="0"/>
              <a:ea typeface="A Gentle Touch" panose="02000603000000000000" pitchFamily="2" charset="0"/>
            </a:endParaRPr>
          </a:p>
        </p:txBody>
      </p:sp>
      <p:pic>
        <p:nvPicPr>
          <p:cNvPr id="2" name="Imag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87870" y="6580691"/>
            <a:ext cx="4994508" cy="3406887"/>
          </a:xfrm>
          <a:prstGeom prst="rect">
            <a:avLst/>
          </a:prstGeom>
        </p:spPr>
      </p:pic>
    </p:spTree>
    <p:extLst>
      <p:ext uri="{BB962C8B-B14F-4D97-AF65-F5344CB8AC3E}">
        <p14:creationId xmlns:p14="http://schemas.microsoft.com/office/powerpoint/2010/main" val="1031887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3156</TotalTime>
  <Words>394</Words>
  <Application>Microsoft Office PowerPoint</Application>
  <PresentationFormat>Personnalisé</PresentationFormat>
  <Paragraphs>68</Paragraphs>
  <Slides>4</Slides>
  <Notes>1</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delphine</dc:creator>
  <cp:lastModifiedBy>delphine</cp:lastModifiedBy>
  <cp:revision>76</cp:revision>
  <dcterms:created xsi:type="dcterms:W3CDTF">2014-06-08T19:14:39Z</dcterms:created>
  <dcterms:modified xsi:type="dcterms:W3CDTF">2014-07-14T18:56:59Z</dcterms:modified>
</cp:coreProperties>
</file>