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38"/>
  </p:notesMasterIdLst>
  <p:handoutMasterIdLst>
    <p:handoutMasterId r:id="rId39"/>
  </p:handoutMasterIdLst>
  <p:sldIdLst>
    <p:sldId id="329" r:id="rId3"/>
    <p:sldId id="362" r:id="rId4"/>
    <p:sldId id="364" r:id="rId5"/>
    <p:sldId id="363" r:id="rId6"/>
    <p:sldId id="360" r:id="rId7"/>
    <p:sldId id="331" r:id="rId8"/>
    <p:sldId id="332" r:id="rId9"/>
    <p:sldId id="333" r:id="rId10"/>
    <p:sldId id="334" r:id="rId11"/>
    <p:sldId id="356" r:id="rId12"/>
    <p:sldId id="346" r:id="rId13"/>
    <p:sldId id="348" r:id="rId14"/>
    <p:sldId id="355" r:id="rId15"/>
    <p:sldId id="350" r:id="rId16"/>
    <p:sldId id="357" r:id="rId17"/>
    <p:sldId id="354" r:id="rId18"/>
    <p:sldId id="358" r:id="rId19"/>
    <p:sldId id="352" r:id="rId20"/>
    <p:sldId id="359" r:id="rId21"/>
    <p:sldId id="351" r:id="rId22"/>
    <p:sldId id="349" r:id="rId23"/>
    <p:sldId id="353" r:id="rId24"/>
    <p:sldId id="36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65" r:id="rId36"/>
    <p:sldId id="366" r:id="rId37"/>
  </p:sldIdLst>
  <p:sldSz cx="12188825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92C610"/>
    <a:srgbClr val="828282"/>
    <a:srgbClr val="6E90FE"/>
    <a:srgbClr val="8086FC"/>
    <a:srgbClr val="6D6DFB"/>
    <a:srgbClr val="F0932C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4" autoAdjust="0"/>
    <p:restoredTop sz="94629" autoAdjust="0"/>
  </p:normalViewPr>
  <p:slideViewPr>
    <p:cSldViewPr showGuides="1">
      <p:cViewPr>
        <p:scale>
          <a:sx n="57" d="100"/>
          <a:sy n="57" d="100"/>
        </p:scale>
        <p:origin x="1506" y="33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howGuides="1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7D3EA2-B929-45A8-B0C8-C10CB54DBFAB}" type="datetime1">
              <a:rPr lang="fr-FR" smtClean="0"/>
              <a:t>15/11/2020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D5C67D-325E-4086-A521-1DD7F22FCE6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9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14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9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4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56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420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272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04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7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1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5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76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9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48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8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44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9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43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7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17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5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e 4">
            <a:extLst>
              <a:ext uri="{FF2B5EF4-FFF2-40B4-BE49-F238E27FC236}">
                <a16:creationId xmlns:a16="http://schemas.microsoft.com/office/drawing/2014/main" id="{B525E863-6DCB-41FB-9CDE-2D3748BDEEEC}"/>
              </a:ext>
            </a:extLst>
          </p:cNvPr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9" name="Image 3">
              <a:extLst>
                <a:ext uri="{FF2B5EF4-FFF2-40B4-BE49-F238E27FC236}">
                  <a16:creationId xmlns:a16="http://schemas.microsoft.com/office/drawing/2014/main" id="{36EB1ACB-8C04-4AFC-80FE-51B49D91E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0" name="Rectangle 12">
              <a:extLst>
                <a:ext uri="{FF2B5EF4-FFF2-40B4-BE49-F238E27FC236}">
                  <a16:creationId xmlns:a16="http://schemas.microsoft.com/office/drawing/2014/main" id="{73AAB816-5352-45D6-AF80-0F235D6662FB}"/>
                </a:ext>
              </a:extLst>
            </p:cNvPr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511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4792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0849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256348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8253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067000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012E72-47FA-4B56-8ED6-65D7D2B7D674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522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E45B83-64CC-4BE5-B9BD-4B51D9FD91B1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96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52B51-6863-44DD-8C7C-B5816419A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49D6B0-CDC6-4649-98F7-BB42D5CC0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82752-6FBB-4775-A1A3-311AF939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858EA-8F64-443E-8106-FDB32A5A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D81D1-75BF-4162-94DC-562729FA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7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AF4B-D6CC-491A-B780-C04F725B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370A2-AB12-4F64-A6E0-6E24C4AE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7A48BD-6E7E-4C61-92F4-F5958418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601BA-85A1-4635-9C23-F97220D7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39A26-AB26-40DB-B72D-95F0FB7B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9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9979B-9687-4FBF-A54D-A79FF424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F8C39-A709-4390-91FD-DF3EB3BB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36D07-95F8-446A-99EE-77FB4D1C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0CF2B-0878-4AC1-8FF8-4FA0A296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7DC27B-1FBC-4E37-B5E7-46BA5715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8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70DBB6-82A9-441C-BABE-80A84AE31F0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75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D7EF9-7196-4B3C-93C8-0C9338D2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243BD-6E62-4F30-8B1C-539F28E21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4C60EA-2B5B-4540-B095-D12C8E84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3BE80-9FA9-442E-BC1A-7F14DA72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2064C2-A77C-4CB5-A019-CC5A17EC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F29D21-51D1-4925-A015-01F97474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1F758-59B3-4A7D-B28D-7CBCAD72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AEAE1-969A-45B3-8CC0-97479174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FA1128-0D1A-4199-A1E1-C29F355E4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2CF8A9-361E-4368-9BAF-1EF2648AB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A2F83B-D8E2-46FD-B4E4-BB1A83303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A2F589-E85B-4BF3-8F74-EC589C85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14B449-B0F1-4156-A4F4-2B08AF26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BED505-F139-4349-9684-09D364CD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4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35BC5-65CC-4A54-942B-45D55DCE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1F3898-9D2F-48A4-A718-5D62617E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85F155-0453-4070-82A8-E88161BD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D5CF9D-27DC-4569-9992-1BBBFC6B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49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6C323D-13E8-44D6-8559-23AAD07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D5D506-E118-45F4-98C0-457582DD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EB065C-61C0-4F51-ADDC-57F36904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9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87EC6-BAD9-4522-8ECB-5FE1C8F0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10874-346B-493B-9E9C-EE474AC7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B73E90-8154-4152-BD7A-165DFEDEB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8EDD0A-D52E-42A1-9598-1CA6520F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F58855-8007-4F4E-BBFA-B7CAF23D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48EC8A-5BEB-4D76-AA46-D47C9E1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72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D07BD-BF85-4084-A7C8-03B7A5EC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3E5326-F23F-4FCD-B10E-6747F11A9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663D4B-DDF3-4684-A5D9-EFC4E5ADC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508045-DCE2-4AF8-8D19-AD6BB7A3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9DF07D-65B6-4F31-806E-C6D95108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DE3A9-2708-474F-A895-17B9AAB5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82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42FC-41FA-481E-987C-349899F5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DA3262-DCF7-4133-8E26-423BD152C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E1827-4D14-4DDD-ABC5-3B474618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9763A-AA09-46C7-BEB7-0B08BEF0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E9286-FCA7-4861-9411-9DF9C534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6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BF1A9E-0D72-4653-B709-240B36FAC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0ADD24-9EDF-4953-8913-FCB5E07A0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F8D23-2723-434F-81F2-A7B4DE7E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FEC48-7AE3-4E66-AF7E-0943CDA5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6642A3-6E71-4747-BD20-DC5A6830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4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22645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3F5333-0EAB-4322-91DA-AA001C81BF31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835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8D7B2-D3E4-434D-BB41-F7151759E8CA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34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50449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8C013D-3AAB-45AA-894A-56E5B95DFC23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0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9A329B-F71F-4CE7-9A2B-7257A6C5F696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392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50ACA1-544A-4319-80E6-CE93DB827E25}" type="datetime1">
              <a:rPr lang="fr-FR" noProof="0" smtClean="0"/>
              <a:t>15/11/2020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68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1D03FF-9AD4-4989-956D-AAB3CCA8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331911-34B4-4E5F-8F2D-19339553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ED0E5-73B8-4829-9239-3DB9F5F68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4FBE-8343-480F-B15D-1EEA0B88050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9E264-BE83-42B5-AB90-82C1C5C09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FAF0B-7B85-4B1A-88E7-8770DC128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D68B-35CA-4CA6-B1C7-CE76571D9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E8DBA3-FFEF-407D-9845-3DDBF7B47C64}"/>
              </a:ext>
            </a:extLst>
          </p:cNvPr>
          <p:cNvSpPr/>
          <p:nvPr/>
        </p:nvSpPr>
        <p:spPr>
          <a:xfrm>
            <a:off x="712412" y="2276872"/>
            <a:ext cx="10764000" cy="147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4E78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</a:t>
            </a:r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monnaie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4725144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469177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40" y="259542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nomie sociale et solidaire - Vetis">
            <a:extLst>
              <a:ext uri="{FF2B5EF4-FFF2-40B4-BE49-F238E27FC236}">
                <a16:creationId xmlns:a16="http://schemas.microsoft.com/office/drawing/2014/main" id="{F68DBD8F-58CC-428D-BEF4-3901D548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29" y="2576634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conomie sociale et solidaire - Vetis">
            <a:extLst>
              <a:ext uri="{FF2B5EF4-FFF2-40B4-BE49-F238E27FC236}">
                <a16:creationId xmlns:a16="http://schemas.microsoft.com/office/drawing/2014/main" id="{97A45E51-99FD-4A48-BAD4-3D5B0751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259542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onomie sociale et solidaire - Vetis">
            <a:extLst>
              <a:ext uri="{FF2B5EF4-FFF2-40B4-BE49-F238E27FC236}">
                <a16:creationId xmlns:a16="http://schemas.microsoft.com/office/drawing/2014/main" id="{77271DAA-736F-4823-9ABF-7C7E6F2B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92" y="259542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nomie sociale et solidaire - Vetis">
            <a:extLst>
              <a:ext uri="{FF2B5EF4-FFF2-40B4-BE49-F238E27FC236}">
                <a16:creationId xmlns:a16="http://schemas.microsoft.com/office/drawing/2014/main" id="{38DBFCA8-D812-4B2C-9970-AF9ADE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104" y="259542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conomie sociale et solidaire - Vetis">
            <a:extLst>
              <a:ext uri="{FF2B5EF4-FFF2-40B4-BE49-F238E27FC236}">
                <a16:creationId xmlns:a16="http://schemas.microsoft.com/office/drawing/2014/main" id="{5102D984-8D54-4FDB-A7C9-13C83C24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40" y="70427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conomie sociale et solidaire - Vetis">
            <a:extLst>
              <a:ext uri="{FF2B5EF4-FFF2-40B4-BE49-F238E27FC236}">
                <a16:creationId xmlns:a16="http://schemas.microsoft.com/office/drawing/2014/main" id="{49CDB7F3-06CB-4B67-B0B7-3D9068FE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29" y="685487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conomie sociale et solidaire - Vetis">
            <a:extLst>
              <a:ext uri="{FF2B5EF4-FFF2-40B4-BE49-F238E27FC236}">
                <a16:creationId xmlns:a16="http://schemas.microsoft.com/office/drawing/2014/main" id="{9B303C52-7197-44B3-8C76-C923B382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70427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conomie sociale et solidaire - Vetis">
            <a:extLst>
              <a:ext uri="{FF2B5EF4-FFF2-40B4-BE49-F238E27FC236}">
                <a16:creationId xmlns:a16="http://schemas.microsoft.com/office/drawing/2014/main" id="{84101A48-AB7B-4684-BE22-636E22EE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92" y="70427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conomie sociale et solidaire - Vetis">
            <a:extLst>
              <a:ext uri="{FF2B5EF4-FFF2-40B4-BE49-F238E27FC236}">
                <a16:creationId xmlns:a16="http://schemas.microsoft.com/office/drawing/2014/main" id="{694BB100-38BF-4581-89E4-E0891501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104" y="70427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319604" y="4002787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23 €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066000" y="3969421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44" y="1548352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1" y="1501613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340768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319604" y="4002787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066000" y="3969421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09" y="142960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0" y="1268760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7 pièces d'euros qui peuvent vous rapporter de l'argent">
            <a:extLst>
              <a:ext uri="{FF2B5EF4-FFF2-40B4-BE49-F238E27FC236}">
                <a16:creationId xmlns:a16="http://schemas.microsoft.com/office/drawing/2014/main" id="{46A66CB6-8F31-4128-B4CD-B4CC6C02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7" y="1249969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080A27A0-EFBE-4BDE-95DE-F94CCCCF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1268760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 pièces d'euros qui peuvent vous rapporter de l'argent">
            <a:extLst>
              <a:ext uri="{FF2B5EF4-FFF2-40B4-BE49-F238E27FC236}">
                <a16:creationId xmlns:a16="http://schemas.microsoft.com/office/drawing/2014/main" id="{F7D17743-11C6-4EDC-9ABB-37C52F20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02" y="1249969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nomie sociale et solidaire - Vetis">
            <a:extLst>
              <a:ext uri="{FF2B5EF4-FFF2-40B4-BE49-F238E27FC236}">
                <a16:creationId xmlns:a16="http://schemas.microsoft.com/office/drawing/2014/main" id="{F68DBD8F-58CC-428D-BEF4-3901D548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98" y="1410814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4725144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469177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80" y="2511441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548680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7 pièces d'euros qui peuvent vous rapporter de l'argent">
            <a:extLst>
              <a:ext uri="{FF2B5EF4-FFF2-40B4-BE49-F238E27FC236}">
                <a16:creationId xmlns:a16="http://schemas.microsoft.com/office/drawing/2014/main" id="{46A66CB6-8F31-4128-B4CD-B4CC6C02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41" y="529889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080A27A0-EFBE-4BDE-95DE-F94CCCCF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60" y="548680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nomie sociale et solidaire - Vetis">
            <a:extLst>
              <a:ext uri="{FF2B5EF4-FFF2-40B4-BE49-F238E27FC236}">
                <a16:creationId xmlns:a16="http://schemas.microsoft.com/office/drawing/2014/main" id="{F68DBD8F-58CC-428D-BEF4-3901D548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69" y="249265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conomie sociale et solidaire - Vetis">
            <a:extLst>
              <a:ext uri="{FF2B5EF4-FFF2-40B4-BE49-F238E27FC236}">
                <a16:creationId xmlns:a16="http://schemas.microsoft.com/office/drawing/2014/main" id="{97A45E51-99FD-4A48-BAD4-3D5B0751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12" y="2511441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onomie sociale et solidaire - Vetis">
            <a:extLst>
              <a:ext uri="{FF2B5EF4-FFF2-40B4-BE49-F238E27FC236}">
                <a16:creationId xmlns:a16="http://schemas.microsoft.com/office/drawing/2014/main" id="{77271DAA-736F-4823-9ABF-7C7E6F2B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01" y="249265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89919" y="4869160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34 €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36315" y="4835794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2" y="639927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19" y="59318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432343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0 Euro EUROPE 2002 €.110.20 b91_0540 Billets">
            <a:extLst>
              <a:ext uri="{FF2B5EF4-FFF2-40B4-BE49-F238E27FC236}">
                <a16:creationId xmlns:a16="http://schemas.microsoft.com/office/drawing/2014/main" id="{98F12D7B-1DE2-4435-99E3-962AC1A6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08" y="2490514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conomie sociale et solidaire - Vetis">
            <a:extLst>
              <a:ext uri="{FF2B5EF4-FFF2-40B4-BE49-F238E27FC236}">
                <a16:creationId xmlns:a16="http://schemas.microsoft.com/office/drawing/2014/main" id="{B5A6BE4F-DF62-46D6-9127-96B46602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11" y="2293704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4725144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469177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19" y="721684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2" y="247217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080A27A0-EFBE-4BDE-95DE-F94CCCCF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8" y="247217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conomie sociale et solidaire - Vetis">
            <a:extLst>
              <a:ext uri="{FF2B5EF4-FFF2-40B4-BE49-F238E27FC236}">
                <a16:creationId xmlns:a16="http://schemas.microsoft.com/office/drawing/2014/main" id="{97A45E51-99FD-4A48-BAD4-3D5B0751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12" y="2511441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onomie sociale et solidaire - Vetis">
            <a:extLst>
              <a:ext uri="{FF2B5EF4-FFF2-40B4-BE49-F238E27FC236}">
                <a16:creationId xmlns:a16="http://schemas.microsoft.com/office/drawing/2014/main" id="{77271DAA-736F-4823-9ABF-7C7E6F2B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01" y="249265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nomie sociale et solidaire - Vetis">
            <a:extLst>
              <a:ext uri="{FF2B5EF4-FFF2-40B4-BE49-F238E27FC236}">
                <a16:creationId xmlns:a16="http://schemas.microsoft.com/office/drawing/2014/main" id="{84555A47-F6E0-4022-9821-035F43CA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27" y="2466219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conomie sociale et solidaire - Vetis">
            <a:extLst>
              <a:ext uri="{FF2B5EF4-FFF2-40B4-BE49-F238E27FC236}">
                <a16:creationId xmlns:a16="http://schemas.microsoft.com/office/drawing/2014/main" id="{5D371938-54F7-4BF0-A04B-27E59DC0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05" y="692696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conomie sociale et solidaire - Vetis">
            <a:extLst>
              <a:ext uri="{FF2B5EF4-FFF2-40B4-BE49-F238E27FC236}">
                <a16:creationId xmlns:a16="http://schemas.microsoft.com/office/drawing/2014/main" id="{E70A8105-8AA2-4421-BF0C-61CAF660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31" y="66626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319604" y="4002787"/>
            <a:ext cx="2103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066000" y="3969421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1030" name="Picture 6" descr="A quoi ressemble le nouveau billet de 50 euros ?">
            <a:extLst>
              <a:ext uri="{FF2B5EF4-FFF2-40B4-BE49-F238E27FC236}">
                <a16:creationId xmlns:a16="http://schemas.microsoft.com/office/drawing/2014/main" id="{0AF03ED2-50CA-4363-8356-A76CC39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2061964" y="764704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quoi ressemble le nouveau billet de 50 euros ?">
            <a:extLst>
              <a:ext uri="{FF2B5EF4-FFF2-40B4-BE49-F238E27FC236}">
                <a16:creationId xmlns:a16="http://schemas.microsoft.com/office/drawing/2014/main" id="{8E390B0A-17FF-4637-9AB6-BF4676E59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6080217" y="758489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4725144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469177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27" y="1310652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4" y="1149807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080A27A0-EFBE-4BDE-95DE-F94CCCCF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90" y="1149807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98629E00-A49B-4999-84C3-5B279BD48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7771474" y="1314488"/>
            <a:ext cx="3678421" cy="19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89919" y="5373216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78 €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36315" y="5339850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2" y="639927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19" y="59318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00485FC9-EB28-4EE9-8AB8-8229287E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12" y="2775996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C434852F-3494-4F57-89DF-9468B1143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5446339" y="2535543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quoi ressemble le nouveau billet de 50 euros ?">
            <a:extLst>
              <a:ext uri="{FF2B5EF4-FFF2-40B4-BE49-F238E27FC236}">
                <a16:creationId xmlns:a16="http://schemas.microsoft.com/office/drawing/2014/main" id="{0AF03ED2-50CA-4363-8356-A76CC39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8254652" y="864120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4725144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469177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148286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080A27A0-EFBE-4BDE-95DE-F94CCCCF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75" y="1344010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98629E00-A49B-4999-84C3-5B279BD48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7771474" y="1314488"/>
            <a:ext cx="3678421" cy="19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conomie sociale et solidaire - Vetis">
            <a:extLst>
              <a:ext uri="{FF2B5EF4-FFF2-40B4-BE49-F238E27FC236}">
                <a16:creationId xmlns:a16="http://schemas.microsoft.com/office/drawing/2014/main" id="{8E630135-15BC-4A49-8582-A2EE06E4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" y="1504855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conomie sociale et solidaire - Vetis">
            <a:extLst>
              <a:ext uri="{FF2B5EF4-FFF2-40B4-BE49-F238E27FC236}">
                <a16:creationId xmlns:a16="http://schemas.microsoft.com/office/drawing/2014/main" id="{A518716A-0D44-41C2-B50F-D727700B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92" y="148286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81" y="376869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9" y="4653136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C434852F-3494-4F57-89DF-9468B1143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8733504" y="332656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 Euro EUROPE 2002 €.110.20 b91_0540 Billets">
            <a:extLst>
              <a:ext uri="{FF2B5EF4-FFF2-40B4-BE49-F238E27FC236}">
                <a16:creationId xmlns:a16="http://schemas.microsoft.com/office/drawing/2014/main" id="{98C59A8F-D32E-4594-9C2D-6378AA22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75" y="2535543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 pièces d'euros qui peuvent vous rapporter de l'argent">
            <a:extLst>
              <a:ext uri="{FF2B5EF4-FFF2-40B4-BE49-F238E27FC236}">
                <a16:creationId xmlns:a16="http://schemas.microsoft.com/office/drawing/2014/main" id="{096C3E76-C4C4-427A-BD32-6FB624A7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4492291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 quoi ressemble le nouveau billet de 50 euros ?">
            <a:extLst>
              <a:ext uri="{FF2B5EF4-FFF2-40B4-BE49-F238E27FC236}">
                <a16:creationId xmlns:a16="http://schemas.microsoft.com/office/drawing/2014/main" id="{BC52CE70-829A-442E-ABC1-830DA24A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4099413" y="2392832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467C81-B5A5-4DD0-8EA6-AC6FB0642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8" y="471096"/>
            <a:ext cx="3142084" cy="20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319604" y="4002787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61 €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066000" y="3969421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35" y="113484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0 Euro EUROPE 2002 €.110.20 b91_0540 Billets">
            <a:extLst>
              <a:ext uri="{FF2B5EF4-FFF2-40B4-BE49-F238E27FC236}">
                <a16:creationId xmlns:a16="http://schemas.microsoft.com/office/drawing/2014/main" id="{98F12D7B-1DE2-4435-99E3-962AC1A6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15" y="1182865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quoi ressemble le nouveau billet de 50 euros ?">
            <a:extLst>
              <a:ext uri="{FF2B5EF4-FFF2-40B4-BE49-F238E27FC236}">
                <a16:creationId xmlns:a16="http://schemas.microsoft.com/office/drawing/2014/main" id="{0AF03ED2-50CA-4363-8356-A76CC39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7462564" y="1952120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319604" y="4002787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066000" y="3969421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1028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C434852F-3494-4F57-89DF-9468B1143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2725192" y="1268760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2D1905B8-3529-481F-A7CB-984931806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5878388" y="1268760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376390" y="5249149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47 €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4122786" y="5215783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2" y="639927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19" y="593188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0 Euro EUROPE 2002 €.110.20 b91_0540 Billets">
            <a:extLst>
              <a:ext uri="{FF2B5EF4-FFF2-40B4-BE49-F238E27FC236}">
                <a16:creationId xmlns:a16="http://schemas.microsoft.com/office/drawing/2014/main" id="{98F12D7B-1DE2-4435-99E3-962AC1A6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59" y="2614407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C434852F-3494-4F57-89DF-9468B1143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8733504" y="332656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 Euro EUROPE 2002 €.110.20 b91_0540 Billets">
            <a:extLst>
              <a:ext uri="{FF2B5EF4-FFF2-40B4-BE49-F238E27FC236}">
                <a16:creationId xmlns:a16="http://schemas.microsoft.com/office/drawing/2014/main" id="{98C59A8F-D32E-4594-9C2D-6378AA22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75" y="2535543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conomie sociale et solidaire - Vetis">
            <a:extLst>
              <a:ext uri="{FF2B5EF4-FFF2-40B4-BE49-F238E27FC236}">
                <a16:creationId xmlns:a16="http://schemas.microsoft.com/office/drawing/2014/main" id="{03D8DCBA-0E42-41FE-B1B6-2E9C2559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60" y="2824230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E8DBA3-FFEF-407D-9845-3DDBF7B47C64}"/>
              </a:ext>
            </a:extLst>
          </p:cNvPr>
          <p:cNvSpPr/>
          <p:nvPr/>
        </p:nvSpPr>
        <p:spPr>
          <a:xfrm>
            <a:off x="712412" y="2276872"/>
            <a:ext cx="10764000" cy="147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4E78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Réaliser une somme</a:t>
            </a:r>
            <a:endParaRPr lang="fr-FR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8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F1863F-91D4-4E8C-B620-8BDBB4BB65AE}"/>
              </a:ext>
            </a:extLst>
          </p:cNvPr>
          <p:cNvSpPr/>
          <p:nvPr/>
        </p:nvSpPr>
        <p:spPr>
          <a:xfrm>
            <a:off x="1773932" y="4509120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1D30F1-D60F-4F72-A471-FB9812353FD3}"/>
              </a:ext>
            </a:extLst>
          </p:cNvPr>
          <p:cNvGrpSpPr/>
          <p:nvPr/>
        </p:nvGrpSpPr>
        <p:grpSpPr>
          <a:xfrm>
            <a:off x="1222247" y="931040"/>
            <a:ext cx="3097881" cy="1845782"/>
            <a:chOff x="2651973" y="929264"/>
            <a:chExt cx="3098688" cy="1846263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25EA30DA-0367-471A-86E2-2BE6F865D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111" y="1587078"/>
              <a:ext cx="844550" cy="93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 dirty="0">
                  <a:solidFill>
                    <a:srgbClr val="000000"/>
                  </a:solidFill>
                  <a:latin typeface="Calibri" panose="020F0502020204030204" pitchFamily="34" charset="0"/>
                </a:rPr>
                <a:t>47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27" name="Picture 3" descr="1c76e6c49cf67d8e8bbdf232a313ba540a6b1db3_102729">
              <a:extLst>
                <a:ext uri="{FF2B5EF4-FFF2-40B4-BE49-F238E27FC236}">
                  <a16:creationId xmlns:a16="http://schemas.microsoft.com/office/drawing/2014/main" id="{D39FEF34-1380-4843-9AE4-04219B63E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973" y="929264"/>
              <a:ext cx="1847851" cy="184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C018557-4F27-41B0-9E35-9E9E10CF8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4502886" y="1130672"/>
              <a:ext cx="806450" cy="133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227693A0-947A-4F92-A5D4-1640D51E5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017" y="5162511"/>
            <a:ext cx="1569409" cy="8786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8E3CC0-A889-4F7A-AEB1-1518AD239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386" y="5162510"/>
            <a:ext cx="1485915" cy="8786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D03890-8ED6-478B-9532-36F89A031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261" y="5214991"/>
            <a:ext cx="1485916" cy="826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7CBF79-B9BC-49B5-ADF9-85D381D9F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137" y="5301145"/>
            <a:ext cx="1411678" cy="739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4365C8-8BC5-4E1A-AEC6-E6DA42877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709" y="5301144"/>
            <a:ext cx="807228" cy="826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613C5C-AD5C-4A84-ADD2-9EA1C648C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4831" y="5399975"/>
            <a:ext cx="609441" cy="6284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2E58479-220C-4FDD-8A30-E3772FF45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377" y="5314872"/>
            <a:ext cx="1569409" cy="8786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82C396-C596-4452-AD13-840DD7D30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38" y="5467232"/>
            <a:ext cx="1569409" cy="8786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CA11B7-4A10-42A3-8DD0-26A43B82C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746" y="5314870"/>
            <a:ext cx="1485915" cy="8786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8DB3C2-B657-42E2-8E91-61A7D5B08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107" y="5467231"/>
            <a:ext cx="1485915" cy="8786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B111DB-8B77-4C91-B2F8-544C02AEA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622" y="5367351"/>
            <a:ext cx="1485916" cy="8261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E3EE862-703B-4545-AAEE-B8AEE9FBC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982" y="5519711"/>
            <a:ext cx="1485916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CF30C29-1A64-4F7F-921D-061290545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497" y="5453505"/>
            <a:ext cx="1411678" cy="7399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7692727-7947-43EF-966E-3EE66B68B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857" y="5605866"/>
            <a:ext cx="1411678" cy="7399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932F72F-24F1-4786-85D4-22DE0BC8C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069" y="5453505"/>
            <a:ext cx="807228" cy="8261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C3E3BF0-45B9-4F49-AB13-A585EEC26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8429" y="5605865"/>
            <a:ext cx="807228" cy="8261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312AFD5-F108-4275-9AB0-F53F15B84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0790" y="5758225"/>
            <a:ext cx="807228" cy="8261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EF4861-6C99-49E1-B931-8D9443A56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191" y="5552335"/>
            <a:ext cx="609441" cy="62848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CD5D409-CF1A-4454-B9C3-95CBECB01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551" y="5704695"/>
            <a:ext cx="609441" cy="6284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3606D24-B2A0-452A-A58D-FC7A15ED2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1912" y="5857056"/>
            <a:ext cx="609441" cy="6284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1AE710E-1BAE-4439-B389-BE75FB7CB803}"/>
              </a:ext>
            </a:extLst>
          </p:cNvPr>
          <p:cNvSpPr txBox="1"/>
          <p:nvPr/>
        </p:nvSpPr>
        <p:spPr>
          <a:xfrm>
            <a:off x="5164640" y="4509120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</p:spTree>
    <p:extLst>
      <p:ext uri="{BB962C8B-B14F-4D97-AF65-F5344CB8AC3E}">
        <p14:creationId xmlns:p14="http://schemas.microsoft.com/office/powerpoint/2010/main" val="40969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147E-6 -1.11111E-6 L 0.16801 -0.6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1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248E-6 1.11111E-6 L 0.04116 -0.5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05E-6 3.7037E-6 L 0.04116 -0.5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702E-6 1.48148E-6 L 0.04116 -0.5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BC8AD-75FD-4B13-9A78-20CB1744B8D1}"/>
              </a:ext>
            </a:extLst>
          </p:cNvPr>
          <p:cNvSpPr/>
          <p:nvPr/>
        </p:nvSpPr>
        <p:spPr>
          <a:xfrm>
            <a:off x="1845940" y="4474783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C24824-03F8-4E70-998F-B67B3D5D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25" y="5128174"/>
            <a:ext cx="1569409" cy="8786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F5D170-1286-48A7-A455-425EE94DA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94" y="5128173"/>
            <a:ext cx="1485915" cy="8786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32996B-260B-447B-8ECA-E639894B8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269" y="5180654"/>
            <a:ext cx="1485916" cy="8261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6C96F7-ECAC-46E0-AD4F-213E02B5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145" y="5266808"/>
            <a:ext cx="1411678" cy="7399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80D9FB-7248-46B8-81A8-0F12B8557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717" y="5266807"/>
            <a:ext cx="807228" cy="826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9262A4-9919-4E3D-A488-7E252E7E4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839" y="5365638"/>
            <a:ext cx="609441" cy="628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20D0FE-4B51-4BFA-B825-25900305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85" y="5280535"/>
            <a:ext cx="1569409" cy="8786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DC47D7B-2A8C-48DD-8AE8-E5862070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746" y="5432895"/>
            <a:ext cx="1569409" cy="8786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A648F5-4540-417F-8676-47467595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54" y="5280533"/>
            <a:ext cx="1485915" cy="8786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687F08-0900-4420-B856-8B0C792A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15" y="5432894"/>
            <a:ext cx="1485915" cy="8786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0C5A743-C6D2-4969-AF5C-FE66B78B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30" y="5333014"/>
            <a:ext cx="1485916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52D429-24BD-4C53-9A02-E3F96A8A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990" y="5485374"/>
            <a:ext cx="1485916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93D9D6-0363-4EA5-AA19-FA506FAE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505" y="5419168"/>
            <a:ext cx="1411678" cy="7399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C693DCF-474D-4FA0-B355-81DF75A0E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865" y="5571529"/>
            <a:ext cx="1411678" cy="73999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21B314-711F-4F59-BE3F-BD028CE98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077" y="5419168"/>
            <a:ext cx="807228" cy="8261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F7627E5-576C-4016-B835-03A516F62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437" y="5571528"/>
            <a:ext cx="807228" cy="8261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DCDD9F-079B-45C1-A801-559B015F2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798" y="5723888"/>
            <a:ext cx="807228" cy="82614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CC52F0D-3EB3-4751-85B7-2080C363E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199" y="5517998"/>
            <a:ext cx="609441" cy="6284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50C6257-1765-43B4-9354-EFFF62C56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1559" y="5670358"/>
            <a:ext cx="609441" cy="6284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4176E5-3CCC-4856-9620-2BA45D09A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920" y="5822719"/>
            <a:ext cx="609441" cy="62848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8435558-2796-416B-9276-4BF4A7A7263A}"/>
              </a:ext>
            </a:extLst>
          </p:cNvPr>
          <p:cNvSpPr txBox="1"/>
          <p:nvPr/>
        </p:nvSpPr>
        <p:spPr>
          <a:xfrm>
            <a:off x="5236648" y="4474783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2048" name="Groupe 2047">
            <a:extLst>
              <a:ext uri="{FF2B5EF4-FFF2-40B4-BE49-F238E27FC236}">
                <a16:creationId xmlns:a16="http://schemas.microsoft.com/office/drawing/2014/main" id="{D6FC062C-CD1F-4331-89D7-B064A1A8A813}"/>
              </a:ext>
            </a:extLst>
          </p:cNvPr>
          <p:cNvGrpSpPr/>
          <p:nvPr/>
        </p:nvGrpSpPr>
        <p:grpSpPr>
          <a:xfrm>
            <a:off x="734625" y="1086568"/>
            <a:ext cx="3366211" cy="2144154"/>
            <a:chOff x="734817" y="1085957"/>
            <a:chExt cx="3367088" cy="2144713"/>
          </a:xfrm>
        </p:grpSpPr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8C5796F6-579A-4000-A993-E1ABB97C1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7355" y="1682858"/>
              <a:ext cx="844550" cy="931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32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51" name="Picture 3" descr="d7ad03d45fdbde4b6892cffa31d2cd6f98c0e414_81292">
              <a:extLst>
                <a:ext uri="{FF2B5EF4-FFF2-40B4-BE49-F238E27FC236}">
                  <a16:creationId xmlns:a16="http://schemas.microsoft.com/office/drawing/2014/main" id="{E6EF97E7-188F-4D13-AF29-87F4A25BA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17" y="1085957"/>
              <a:ext cx="2144713" cy="2144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BCB03FE-8EBF-4D0C-B0A1-946A28B06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2813649" y="1312176"/>
              <a:ext cx="806450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8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019E-6 0 L 0.04115 -0.5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617E-6 -3.7037E-6 L 0.0956 -0.6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17E-6 2.59259E-6 L 0.04115 -0.5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3C1954-1C13-4E01-82BC-004D36F2BC66}"/>
              </a:ext>
            </a:extLst>
          </p:cNvPr>
          <p:cNvSpPr/>
          <p:nvPr/>
        </p:nvSpPr>
        <p:spPr>
          <a:xfrm>
            <a:off x="1701924" y="4509120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2A0837-0D95-4FB8-ACEA-AAE3BACF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09" y="5162511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392645-D6EE-46CC-8C02-CD97ED58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78" y="5162510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DE069D-8711-44B8-BAD3-1970C2AD2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53" y="5214991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2E6688-514C-43DD-9407-4883ACA28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29" y="5301145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04F2C7-3AB7-4187-8DE5-F8C41D4F5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701" y="5301144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28D4AA-BB07-4A16-B60C-E883A15CB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823" y="5399975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AF4591-5913-43B4-B1FE-930385FA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69" y="5314872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224DDD-6CBE-400F-8DB4-EE6A20B2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30" y="5467232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0BBB44-B4CD-4C54-81B5-75024C3A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38" y="5314870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1D8056-FFA8-4D86-9341-0735CA9D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99" y="5467231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5A91FA-B1F7-4075-9FB2-3C798F6C2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14" y="5367351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2101B15-78C3-41A5-9570-CD286DAB6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974" y="5519711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3D21EA-C6C1-470A-BC68-0B6BEFEB5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489" y="5453505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499DA9-40B4-4DA6-B965-A2F3022B0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849" y="5605866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F768C3F-5899-46FB-BC54-F4900DB38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061" y="5453505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673D2F-524F-4728-A709-F454525E4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421" y="5605865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6A2F21A-AE4A-46E1-89A1-0BF668691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782" y="5758225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908A474-B9C2-480F-8CC8-D6242C793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183" y="5552335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249FB8B-5D82-452E-850D-846D5329A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543" y="5704695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DF4535-04D6-4901-B5FF-98DBD8ACF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904" y="5857056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EF6A97D-151D-488B-AD14-EF91B3803421}"/>
              </a:ext>
            </a:extLst>
          </p:cNvPr>
          <p:cNvSpPr txBox="1"/>
          <p:nvPr/>
        </p:nvSpPr>
        <p:spPr>
          <a:xfrm>
            <a:off x="5092632" y="4509120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FE800DC9-CDEE-481A-A6B6-024CFFBC8599}"/>
              </a:ext>
            </a:extLst>
          </p:cNvPr>
          <p:cNvGrpSpPr>
            <a:grpSpLocks/>
          </p:cNvGrpSpPr>
          <p:nvPr/>
        </p:nvGrpSpPr>
        <p:grpSpPr bwMode="auto">
          <a:xfrm>
            <a:off x="1040030" y="1527117"/>
            <a:ext cx="3102755" cy="1848956"/>
            <a:chOff x="110608148" y="113227338"/>
            <a:chExt cx="3102769" cy="1848427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E0AE6693-A814-4939-9A62-60F694C7D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66855" y="113911071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87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18AF5E8-947A-4286-B9D4-050DB2F49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12435693" y="113491787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3b1bb0a963d2719cecd039d1b60c24fbeb7faeb7_91336">
              <a:extLst>
                <a:ext uri="{FF2B5EF4-FFF2-40B4-BE49-F238E27FC236}">
                  <a16:creationId xmlns:a16="http://schemas.microsoft.com/office/drawing/2014/main" id="{793A5431-A8E8-411F-94EE-14D641607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8148" y="113227338"/>
              <a:ext cx="1848427" cy="1848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2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212E-6 -1.11111E-6 L 0.18233 -0.5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499E-6 -1.11111E-6 L 0.18234 -0.5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793E-8 3.7037E-6 L 0.18234 -0.51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403E-6 3.7037E-6 L 0.18234 -0.5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349E-6 1.48148E-6 L 0.18234 -0.516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D6EC8-C1E0-46E3-83AC-EA58BF0FD162}"/>
              </a:ext>
            </a:extLst>
          </p:cNvPr>
          <p:cNvSpPr/>
          <p:nvPr/>
        </p:nvSpPr>
        <p:spPr>
          <a:xfrm>
            <a:off x="1557908" y="4475074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A59E11-9032-44ED-8DD4-7CEBC6C4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93" y="5128465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A26145-E99D-4A82-8757-BEF48E49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62" y="5128464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207833-D221-4A69-9C74-BE30743A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37" y="5180945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5794B4-98CA-444E-8F79-C994A4EA6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113" y="5267099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760CBB-05AA-49E6-9869-08115E46A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685" y="5267098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8E078A-87EE-47CB-ACBD-AE0242335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807" y="5365929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ABF391-28FE-4211-A82B-D1600A31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3" y="5280826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5B3827-92EC-4AD1-8B4B-E5CA66BC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14" y="5433186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CEB09E-A857-4E85-9CF4-E01CC512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22" y="5280824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815E1F-B57F-4A2A-B2C1-3010A7C5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83" y="5433185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4D27E2-506A-45A7-9A89-3A596B6C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98" y="5333305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F33FB44-58FE-4C9B-B7D1-E3AF9C14E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58" y="5485665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D358EE1-F720-4B89-990D-67813A8F0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73" y="5419459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A621D0-8B9C-434F-B4E7-F0E29AF22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833" y="5571820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5409DC0-CE06-44C7-B414-145EBBD07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045" y="5419459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54FC505-112B-4999-B251-FA709C691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405" y="5571819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F80161-3C23-4483-882D-8A515389E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766" y="5724179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F3CF15B-F102-40D7-BCFE-CFEFD1229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167" y="5518289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5E5996C-18C5-4C7E-8EF7-2B0BDCE6D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527" y="5670649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D07BBA9-B2F5-4E77-9169-AEA70FEEF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888" y="5823010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FADF3D6-A2B1-484E-AC5A-5AAF277269D3}"/>
              </a:ext>
            </a:extLst>
          </p:cNvPr>
          <p:cNvSpPr txBox="1"/>
          <p:nvPr/>
        </p:nvSpPr>
        <p:spPr>
          <a:xfrm>
            <a:off x="4948616" y="4475074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0C0454B9-980A-4910-B4EA-398BD5062C01}"/>
              </a:ext>
            </a:extLst>
          </p:cNvPr>
          <p:cNvGrpSpPr>
            <a:grpSpLocks/>
          </p:cNvGrpSpPr>
          <p:nvPr/>
        </p:nvGrpSpPr>
        <p:grpSpPr bwMode="auto">
          <a:xfrm>
            <a:off x="1088326" y="1256579"/>
            <a:ext cx="2617106" cy="1585499"/>
            <a:chOff x="110756245" y="111501948"/>
            <a:chExt cx="2617616" cy="1585546"/>
          </a:xfrm>
        </p:grpSpPr>
        <p:pic>
          <p:nvPicPr>
            <p:cNvPr id="4099" name="Picture 3" descr="6af5cb3b53a5a849d329316f5e3442af6a7a066f_68053">
              <a:extLst>
                <a:ext uri="{FF2B5EF4-FFF2-40B4-BE49-F238E27FC236}">
                  <a16:creationId xmlns:a16="http://schemas.microsoft.com/office/drawing/2014/main" id="{C85A9865-7534-414B-803F-E4C32B149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6245" y="111501948"/>
              <a:ext cx="1585546" cy="1585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096" name="Text Box 4">
              <a:extLst>
                <a:ext uri="{FF2B5EF4-FFF2-40B4-BE49-F238E27FC236}">
                  <a16:creationId xmlns:a16="http://schemas.microsoft.com/office/drawing/2014/main" id="{40FC6AD9-7D66-4761-A527-84289CDF9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97561" y="112067356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54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" name="Zk2hVrzQNhpM0M:" descr="Résultat de recherche d'images pour &quot;étiquette prix&quot;">
              <a:extLst>
                <a:ext uri="{FF2B5EF4-FFF2-40B4-BE49-F238E27FC236}">
                  <a16:creationId xmlns:a16="http://schemas.microsoft.com/office/drawing/2014/main" id="{642CEADB-EC51-4400-BBD1-06FC4B711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9061" y="112638856"/>
              <a:ext cx="3048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fr-FR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05EE3B78-A725-4DCE-8B7A-BCDB352FC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12054572" y="111557446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91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307E-6 0 L 0.14483 -0.4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94 L -0.16632 -0.4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2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512E-6 4.81481E-6 L -0.04363 -0.46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8099A-29B9-4FF8-8172-646F9CCE9535}"/>
              </a:ext>
            </a:extLst>
          </p:cNvPr>
          <p:cNvSpPr/>
          <p:nvPr/>
        </p:nvSpPr>
        <p:spPr>
          <a:xfrm>
            <a:off x="1557908" y="4333788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A61D26-AF05-454C-8D52-745560DD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93" y="4987179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71B9A8-42EB-4786-BC0D-C010DC4E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62" y="4987178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6BB864-22A2-43CC-9A83-52797A47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37" y="5039659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673A57-B528-4437-8C53-5549FBDE6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113" y="5125813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458FAA-A6F2-467E-893B-76966E672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685" y="5125812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B7F8AB-FCEE-4C6A-A484-E2ED25B97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807" y="5224643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57CD90-2BA0-49E9-8B01-D5B04C47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3" y="5139540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B8CDB5-E2C5-41B3-80CA-77C2E057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14" y="5291900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CB3401-7060-4EB4-AFB4-52787E4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22" y="5139538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74F67D-276E-4456-9493-15D28F20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83" y="5291899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ABB6BD-AA7D-4D6D-B3BF-FBD94AAE2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98" y="5192019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CE63B26-2D99-4102-BF7A-79D779028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58" y="5344379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FE2C3F-ABCA-4D04-B265-6EF09F110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73" y="5278173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96330-59DD-4CC6-AD8B-46A2D01F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833" y="5430534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2F6FC87-8C34-42A7-8339-F0381F06D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045" y="5278173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871B6F-4400-4D2D-A017-89532F296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405" y="5430533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6B66996-5AAC-4CE7-A771-C622A10D1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766" y="5582893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4DF2F8E-791F-493C-9D50-BC2111F26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167" y="5377003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510646A-52E8-43C9-93DA-20C77904F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527" y="5529363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44040F6-3386-42D7-BC58-DE77C756C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888" y="5681724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403CC89-2BF7-4D39-B907-8715E7116E1B}"/>
              </a:ext>
            </a:extLst>
          </p:cNvPr>
          <p:cNvSpPr txBox="1"/>
          <p:nvPr/>
        </p:nvSpPr>
        <p:spPr>
          <a:xfrm>
            <a:off x="4948616" y="4333788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E6DBD8A7-7755-47A3-99FC-E7626D4A18C6}"/>
              </a:ext>
            </a:extLst>
          </p:cNvPr>
          <p:cNvGrpSpPr>
            <a:grpSpLocks/>
          </p:cNvGrpSpPr>
          <p:nvPr/>
        </p:nvGrpSpPr>
        <p:grpSpPr bwMode="auto">
          <a:xfrm>
            <a:off x="784619" y="1343939"/>
            <a:ext cx="2653609" cy="1744209"/>
            <a:chOff x="106809870" y="105415062"/>
            <a:chExt cx="2654361" cy="1743808"/>
          </a:xfrm>
        </p:grpSpPr>
        <p:pic>
          <p:nvPicPr>
            <p:cNvPr id="5123" name="Picture 3" descr="fd7eec8a5445e45b92d80a6596b633804dfa3604_91039">
              <a:extLst>
                <a:ext uri="{FF2B5EF4-FFF2-40B4-BE49-F238E27FC236}">
                  <a16:creationId xmlns:a16="http://schemas.microsoft.com/office/drawing/2014/main" id="{C69BC7C8-636E-4ED4-90EB-811FD7EEB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9870" y="105415062"/>
              <a:ext cx="1743808" cy="1743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120" name="Text Box 4">
              <a:extLst>
                <a:ext uri="{FF2B5EF4-FFF2-40B4-BE49-F238E27FC236}">
                  <a16:creationId xmlns:a16="http://schemas.microsoft.com/office/drawing/2014/main" id="{A81D6DAB-554F-4133-911F-0785CCBB8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20169" y="105753877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13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C07B7EEA-54A6-4E1F-BA78-C25CDDA4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08145710" y="105293488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5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18E-6 -3.33333E-6 L -0.11904 -0.5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2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94E-6 4.44444E-6 L -0.17413 -0.61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3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301E-6 4.44444E-6 L -0.10393 -0.6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D605E-71F7-485E-ABAB-093E39B967ED}"/>
              </a:ext>
            </a:extLst>
          </p:cNvPr>
          <p:cNvSpPr/>
          <p:nvPr/>
        </p:nvSpPr>
        <p:spPr>
          <a:xfrm>
            <a:off x="1701924" y="4406188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7438FE-618B-4761-9946-2B40E153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09" y="5059579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EA41A3-AF50-4725-8D9F-259754BD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78" y="5059578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C82620-BEF4-46B1-87C5-471B38D9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53" y="5112059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FD98E9-3442-42C8-AF22-ED66C2207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29" y="5198213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A067BF-9B96-4672-95B6-7F8422D16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701" y="5198212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370498-B426-4469-8FDB-BC7C8B8FA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823" y="5297043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BA39FD-B435-456C-A255-6058B6EF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69" y="5211940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A202D2-C9E3-4350-B24D-4F44714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30" y="5364300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A1F498-C85D-4EED-B15D-1924426A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38" y="5211938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98A190-FED3-4C29-B27F-83A23C4C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99" y="5364299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2E9B19-3DCC-41BB-BBE3-34CE837A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14" y="5264419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8C0970-ED67-4E4E-BAC6-9F4D0C5AE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974" y="5416779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F659A08-FE0B-4131-8E85-565BF0D4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489" y="5350573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582E0B-BC02-47F6-9A4C-E4DA2927E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849" y="5502934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F3DBFA-4396-49DA-8DD9-B5E394BD9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061" y="5350573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772E058-A0C0-463B-9110-4437671C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421" y="5502933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87C50C-9B53-42E3-BB73-46587EBB7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782" y="5655293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DA3BCB6-CC86-4EF7-A8FC-36003592C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183" y="5449403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52D15A-8A12-4ED4-8016-00B8A0816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543" y="5601763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D8CBB0D-1BFB-4CD6-B3EC-FBE70FB5F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904" y="5754124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E572C6A-084B-4B29-BF1E-87263721512F}"/>
              </a:ext>
            </a:extLst>
          </p:cNvPr>
          <p:cNvSpPr txBox="1"/>
          <p:nvPr/>
        </p:nvSpPr>
        <p:spPr>
          <a:xfrm>
            <a:off x="5092632" y="4406188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90AC0440-5B0D-46EF-B2C4-0FB394F395FC}"/>
              </a:ext>
            </a:extLst>
          </p:cNvPr>
          <p:cNvGrpSpPr>
            <a:grpSpLocks/>
          </p:cNvGrpSpPr>
          <p:nvPr/>
        </p:nvGrpSpPr>
        <p:grpSpPr bwMode="auto">
          <a:xfrm>
            <a:off x="290022" y="1431516"/>
            <a:ext cx="3567771" cy="1787059"/>
            <a:chOff x="110345273" y="109349596"/>
            <a:chExt cx="3569669" cy="1787319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EFEAA3BB-B488-4562-AC31-3A5BDB755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70880" y="109725785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66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D58E7020-05AC-4095-85F7-8FA214DA1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12593958" y="109315604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149" name="Picture 5" descr="33d485e514affd5684644e23dd6e9b483aecdf8a_8068">
              <a:extLst>
                <a:ext uri="{FF2B5EF4-FFF2-40B4-BE49-F238E27FC236}">
                  <a16:creationId xmlns:a16="http://schemas.microsoft.com/office/drawing/2014/main" id="{B2AC7A4A-CB6F-49D2-BFA4-5915A039A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5273" y="109349596"/>
              <a:ext cx="2249852" cy="1787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212E-6 3.7037E-6 L 0.16801 -0.5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1" y="-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793E-8 1.11022E-16 L 0.07268 -0.57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4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403E-6 0 L 0.11578 -0.5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219E-6 -3.7037E-6 L 0.09755 -0.5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e 20 euros - 716 La Vie">
            <a:extLst>
              <a:ext uri="{FF2B5EF4-FFF2-40B4-BE49-F238E27FC236}">
                <a16:creationId xmlns:a16="http://schemas.microsoft.com/office/drawing/2014/main" id="{FFBFCF63-F5BB-450E-B128-2611D819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81" y="376869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9" y="4653136"/>
            <a:ext cx="1710583" cy="16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C434852F-3494-4F57-89DF-9468B1143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8733504" y="332656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 Euro EUROPE 2002 €.110.20 b91_0540 Billets">
            <a:extLst>
              <a:ext uri="{FF2B5EF4-FFF2-40B4-BE49-F238E27FC236}">
                <a16:creationId xmlns:a16="http://schemas.microsoft.com/office/drawing/2014/main" id="{98C59A8F-D32E-4594-9C2D-6378AA22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75" y="2535543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 pièces d'euros qui peuvent vous rapporter de l'argent">
            <a:extLst>
              <a:ext uri="{FF2B5EF4-FFF2-40B4-BE49-F238E27FC236}">
                <a16:creationId xmlns:a16="http://schemas.microsoft.com/office/drawing/2014/main" id="{096C3E76-C4C4-427A-BD32-6FB624A7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4492291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 quoi ressemble le nouveau billet de 50 euros ?">
            <a:extLst>
              <a:ext uri="{FF2B5EF4-FFF2-40B4-BE49-F238E27FC236}">
                <a16:creationId xmlns:a16="http://schemas.microsoft.com/office/drawing/2014/main" id="{BC52CE70-829A-442E-ABC1-830DA24A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7526" r="9586" b="8338"/>
          <a:stretch/>
        </p:blipFill>
        <p:spPr bwMode="auto">
          <a:xfrm>
            <a:off x="4099413" y="2392832"/>
            <a:ext cx="370893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467C81-B5A5-4DD0-8EA6-AC6FB0642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7" y="207992"/>
            <a:ext cx="3142084" cy="206444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7B9CDA-3887-40ED-9EEF-F8FB481109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7" y="360392"/>
            <a:ext cx="3142084" cy="20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82ACA-6C61-4A12-B430-6E574D7E45BA}"/>
              </a:ext>
            </a:extLst>
          </p:cNvPr>
          <p:cNvSpPr/>
          <p:nvPr/>
        </p:nvSpPr>
        <p:spPr>
          <a:xfrm>
            <a:off x="1629916" y="4509120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008A1B-85AF-48D5-A469-33E7D6BF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1" y="5162511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F6D72D-2CC7-4860-A015-0B9A8978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70" y="5162510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C969A6-444C-427D-8A39-A9249ACC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245" y="5214991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8B9BAB-E309-404F-968B-326AECEDF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121" y="5301145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4BC161-879F-4F1E-87F0-93152E8F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693" y="5301144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4578E4-89B3-4774-8B53-E606BA9D9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815" y="5399975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63683D-3425-4A21-9163-6D9ACB89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61" y="5314872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0A7095-F2A8-4659-A7D3-B524D4E2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22" y="5467232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2CF849-64D5-415C-B99D-38E76C0F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30" y="5314870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5B7345-D555-43E3-89C2-58A9D4F2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91" y="5467231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EB6E3D-FA6B-49D3-B02E-6C7471656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06" y="5367351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229B7A9-E775-4FAE-A650-A2243DA5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66" y="5519711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E51E92F-33B3-4FF3-9B20-B305D4472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481" y="5453505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025907-36F3-4407-A57C-84068EB30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841" y="5605866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0482C12-0B13-4F13-9636-7DC29614E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053" y="5453505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A3AC93-0CB9-42BA-97A6-D84D528DD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413" y="5605865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6A0F61B-9C0C-4B66-A208-94991ECCC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74" y="5758225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1177357-0DBF-455F-8523-B5E052969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175" y="5552335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7AC40B1-A5BA-41E7-939C-FD1E0C161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535" y="5704695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6687566-E8F2-45F1-B3A6-48DD3ADB8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896" y="5857056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83E07B2-CD23-46D4-8C7A-170908FBCF32}"/>
              </a:ext>
            </a:extLst>
          </p:cNvPr>
          <p:cNvSpPr txBox="1"/>
          <p:nvPr/>
        </p:nvSpPr>
        <p:spPr>
          <a:xfrm>
            <a:off x="5020624" y="4509120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0DE9816C-D80B-4FCB-BAF7-B6D45273045A}"/>
              </a:ext>
            </a:extLst>
          </p:cNvPr>
          <p:cNvGrpSpPr>
            <a:grpSpLocks/>
          </p:cNvGrpSpPr>
          <p:nvPr/>
        </p:nvGrpSpPr>
        <p:grpSpPr bwMode="auto">
          <a:xfrm>
            <a:off x="796282" y="1972172"/>
            <a:ext cx="3520158" cy="1526777"/>
            <a:chOff x="106690590" y="113436287"/>
            <a:chExt cx="3521667" cy="1527704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AFFEF340-125E-4098-A8C5-B48AB920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68195" y="113871477"/>
              <a:ext cx="844062" cy="492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35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E0021A32-CE6E-4F54-BF9C-E23EC225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08968510" y="113420253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173" name="Picture 5" descr="c9f3f3b9841e7146d3e976cdf5a82ddbcaede7d5_96575">
              <a:extLst>
                <a:ext uri="{FF2B5EF4-FFF2-40B4-BE49-F238E27FC236}">
                  <a16:creationId xmlns:a16="http://schemas.microsoft.com/office/drawing/2014/main" id="{BB8E50AF-BCCE-4E2D-8B41-0CE945323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0" b="12486"/>
            <a:stretch>
              <a:fillRect/>
            </a:stretch>
          </p:blipFill>
          <p:spPr bwMode="auto">
            <a:xfrm>
              <a:off x="106690590" y="113436287"/>
              <a:ext cx="2056898" cy="152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3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27E-6 -1.11111E-6 L 0.06095 -0.4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991E-6 3.7037E-6 L 0.06095 -0.4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531E-6 3.7037E-6 L 0.06095 -0.4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E234CF-960B-480B-B948-3622DCEB943F}"/>
              </a:ext>
            </a:extLst>
          </p:cNvPr>
          <p:cNvSpPr/>
          <p:nvPr/>
        </p:nvSpPr>
        <p:spPr>
          <a:xfrm>
            <a:off x="1629916" y="4529213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EE289C-578C-4669-9653-D09443B2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1" y="5182604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465378-28E9-4DCF-A606-D16DB22A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70" y="5182603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39CA43-55EF-4CA1-AB37-26FB1898B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245" y="5235084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2927DD-52EE-4088-BD3F-2FB7A10DF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121" y="5321238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F3383B-93A5-40DC-A497-5DD533B28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693" y="5321237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029293-BC1E-4509-8BE5-41FEF9C20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815" y="5420068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B2A21A-F5D5-4CEF-BAA2-50EC1292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61" y="5334965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05A4E0-0D99-4B2F-A412-B0865282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22" y="5487325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8737F3-E44A-45CA-A6C9-9A7155CB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30" y="5334963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1D2324-7F69-4716-8FA2-7C5C7D0A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91" y="5487324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AB1ADC-401E-4CE9-9D20-55381370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06" y="5387444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E0AD78C-90D3-477A-9F21-A5A6890F1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66" y="5539804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EE5F79-4190-40D3-9BDA-285F834FB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481" y="5473598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FB7A2E0-1F09-4665-A681-173949F53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841" y="5625959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B1F27C6-A168-4F48-8A71-3F22B285A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053" y="5473598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182CB1-91FA-4D41-B81C-8AA1DEC9B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413" y="5625958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6535A2-2DEE-410A-9FE8-993D4F6D0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74" y="5778318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86B55A6-0768-4836-9C7C-53B83D361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175" y="5572428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6EED58B-E3B5-4871-B378-5A29982AC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535" y="5724788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922897-FB4A-41BD-9A11-A8D58F7D2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896" y="5877149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0F021CD-E203-4D09-A734-0C9BB5199AA4}"/>
              </a:ext>
            </a:extLst>
          </p:cNvPr>
          <p:cNvSpPr txBox="1"/>
          <p:nvPr/>
        </p:nvSpPr>
        <p:spPr>
          <a:xfrm>
            <a:off x="5020624" y="4529213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C9BD8B03-301C-41DB-A0B2-063BED4CD5CD}"/>
              </a:ext>
            </a:extLst>
          </p:cNvPr>
          <p:cNvGrpSpPr>
            <a:grpSpLocks/>
          </p:cNvGrpSpPr>
          <p:nvPr/>
        </p:nvGrpSpPr>
        <p:grpSpPr bwMode="auto">
          <a:xfrm>
            <a:off x="588556" y="1508203"/>
            <a:ext cx="3310663" cy="1415681"/>
            <a:chOff x="106759733" y="107558482"/>
            <a:chExt cx="3311168" cy="1415873"/>
          </a:xfrm>
        </p:grpSpPr>
        <p:sp>
          <p:nvSpPr>
            <p:cNvPr id="33" name="Text Box 3">
              <a:extLst>
                <a:ext uri="{FF2B5EF4-FFF2-40B4-BE49-F238E27FC236}">
                  <a16:creationId xmlns:a16="http://schemas.microsoft.com/office/drawing/2014/main" id="{CE343041-9D1C-45BD-BE2C-F4BE95873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26839" y="107726499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59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196" name="Picture 4" descr="aa8501087c93d709bdaa86bb6813a001c858de4a_8378">
              <a:extLst>
                <a:ext uri="{FF2B5EF4-FFF2-40B4-BE49-F238E27FC236}">
                  <a16:creationId xmlns:a16="http://schemas.microsoft.com/office/drawing/2014/main" id="{DEBD9AEA-B782-49DB-A6DB-9D4035C0A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9733" y="107558482"/>
              <a:ext cx="2121118" cy="1415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0E1EA533-6115-48A6-8A74-582673567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08789009" y="107294293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48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66E-6 -3.7037E-7 L 0.16854 -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7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531E-6 4.44444E-6 L -0.04793 -0.573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222E-6 2.22222E-6 L 0.00821 -0.58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84E-7 4.44444E-6 L 0.16528 -0.559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7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1CB9F3-AEA8-44E1-B478-9C280FD83029}"/>
              </a:ext>
            </a:extLst>
          </p:cNvPr>
          <p:cNvSpPr/>
          <p:nvPr/>
        </p:nvSpPr>
        <p:spPr>
          <a:xfrm>
            <a:off x="1629916" y="4437112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D84084-5828-4D89-9350-089B9789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1" y="5090503"/>
            <a:ext cx="1569409" cy="878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54AF4B-7D4A-481E-B4CE-DE22F7FA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70" y="5090502"/>
            <a:ext cx="1485915" cy="878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D33C5A-9BA9-497F-86C9-E6CBB844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245" y="5142983"/>
            <a:ext cx="1485916" cy="82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9FAF1E-3356-4668-8B74-22F9AA3D9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121" y="5229137"/>
            <a:ext cx="1411678" cy="739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A4D454-0473-4E4F-B183-B2BC7A060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693" y="5229136"/>
            <a:ext cx="807228" cy="82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0777F3-5ABC-4864-A57E-89CCADF62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815" y="5327967"/>
            <a:ext cx="609441" cy="6284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838717-9210-4C3E-8950-BB0DAE23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61" y="5242864"/>
            <a:ext cx="1569409" cy="8786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F26B96-950C-4F3A-95FF-4D864039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22" y="5395224"/>
            <a:ext cx="1569409" cy="8786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855BA0-DE84-4697-947E-9A82A59D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30" y="5242862"/>
            <a:ext cx="1485915" cy="878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C00A0E-5B40-4FB9-A406-8752F4B9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91" y="5395223"/>
            <a:ext cx="1485915" cy="8786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726DF6C-D5E2-4B4C-9FF5-6644BF1AE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06" y="5295343"/>
            <a:ext cx="1485916" cy="826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38CC21-7A13-4575-9765-09F7160A6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66" y="5447703"/>
            <a:ext cx="1485916" cy="82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2730F67-1856-4CAE-A0A3-CAD3E6A8A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481" y="5381497"/>
            <a:ext cx="1411678" cy="739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85B088B-2A12-47EA-93A7-208043C90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841" y="5533858"/>
            <a:ext cx="1411678" cy="739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AAEA337-38E7-49B1-B303-E250D2859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053" y="5381497"/>
            <a:ext cx="807228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13C1750-BF5A-4849-81F9-750FCB0FC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413" y="5533857"/>
            <a:ext cx="807228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92F8A10-F4B4-48BC-A372-61C51BECD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74" y="5686217"/>
            <a:ext cx="807228" cy="82614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6881A5E-EEC9-4798-BAE0-0849B0B12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175" y="5480327"/>
            <a:ext cx="609441" cy="6284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5401C2-ACFC-47C1-8168-44E2AECAF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535" y="5632687"/>
            <a:ext cx="609441" cy="628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9AE6D48-B7B7-4EAD-9DFD-1ACA906A3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896" y="5785048"/>
            <a:ext cx="609441" cy="62848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3ACF1C7-379F-40AC-ADFB-E06BCB4B8EA5}"/>
              </a:ext>
            </a:extLst>
          </p:cNvPr>
          <p:cNvSpPr txBox="1"/>
          <p:nvPr/>
        </p:nvSpPr>
        <p:spPr>
          <a:xfrm>
            <a:off x="5020624" y="4437112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7E024050-5556-42DB-9E4E-063DAC857A3A}"/>
              </a:ext>
            </a:extLst>
          </p:cNvPr>
          <p:cNvGrpSpPr>
            <a:grpSpLocks/>
          </p:cNvGrpSpPr>
          <p:nvPr/>
        </p:nvGrpSpPr>
        <p:grpSpPr bwMode="auto">
          <a:xfrm>
            <a:off x="314623" y="1848262"/>
            <a:ext cx="3213850" cy="1580738"/>
            <a:chOff x="110514508" y="113682576"/>
            <a:chExt cx="3213994" cy="1581567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3F29965B-3E88-40A0-B0D3-6EF2D0877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84440" y="113902048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72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80FE2DBD-42E1-43F0-89ED-84042BD4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12435693" y="113491787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221" name="Picture 5" descr="e085952246c1a8fff6ba2db926e585878e032246_119704">
              <a:extLst>
                <a:ext uri="{FF2B5EF4-FFF2-40B4-BE49-F238E27FC236}">
                  <a16:creationId xmlns:a16="http://schemas.microsoft.com/office/drawing/2014/main" id="{44A1D69B-5A5D-492B-9098-B98ADCE29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9" b="11201"/>
            <a:stretch>
              <a:fillRect/>
            </a:stretch>
          </p:blipFill>
          <p:spPr bwMode="auto">
            <a:xfrm>
              <a:off x="110514508" y="113682576"/>
              <a:ext cx="2164840" cy="1581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4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66E-6 -4.44444E-6 L 0.11097 -0.5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8" y="-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27E-6 -4.44444E-6 L 0.11096 -0.5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8" y="-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222E-6 -1.85185E-6 L -0.10367 -0.5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4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218352-71DF-4BFA-B2FA-8AB23C076190}"/>
              </a:ext>
            </a:extLst>
          </p:cNvPr>
          <p:cNvSpPr/>
          <p:nvPr/>
        </p:nvSpPr>
        <p:spPr>
          <a:xfrm>
            <a:off x="1557908" y="4509120"/>
            <a:ext cx="9635476" cy="2075252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3C5E7D-7F3C-44E0-A856-55DBAE5E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93" y="5162511"/>
            <a:ext cx="1569409" cy="8786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CF5503-2B84-4865-B668-D1797CCD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62" y="5162510"/>
            <a:ext cx="1485915" cy="8786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451282-B813-486E-80B6-4AEF2822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37" y="5214991"/>
            <a:ext cx="1485916" cy="8261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2292B2-3202-4DD6-AC25-2E49FAC6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113" y="5301145"/>
            <a:ext cx="1411678" cy="7399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1BEEBA-B999-493A-A56E-FEAF76984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685" y="5301144"/>
            <a:ext cx="807228" cy="826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984CD0-B7DF-4710-9EED-677D025ED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807" y="5399975"/>
            <a:ext cx="609441" cy="628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31C7B0-271F-4FC0-82C7-7CF71E85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53" y="5314872"/>
            <a:ext cx="1569409" cy="8786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209EB8A-3105-4AE6-951E-09416D2FA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14" y="5467232"/>
            <a:ext cx="1569409" cy="8786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039B73D-1108-4F40-9F64-2EF23AC4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22" y="5314870"/>
            <a:ext cx="1485915" cy="8786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10BC75-9DF3-41B7-B5AE-02714193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83" y="5467231"/>
            <a:ext cx="1485915" cy="8786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88052D-64B0-4534-BD65-52AFAF7A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98" y="5367351"/>
            <a:ext cx="1485916" cy="8261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1E5B98C-AF23-4D7E-9C67-6CA483B0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958" y="5519711"/>
            <a:ext cx="1485916" cy="8261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AD8DE37-CDAB-4CDB-918C-65BFC0404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73" y="5453505"/>
            <a:ext cx="1411678" cy="7399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765C92-0826-46DF-8C87-6FDDCB340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833" y="5605866"/>
            <a:ext cx="1411678" cy="73999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091AB67-B2B5-40AA-92DD-1CBF7CE21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045" y="5453505"/>
            <a:ext cx="807228" cy="8261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3B22F03-D30D-4B0A-B114-5523D703E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405" y="5605865"/>
            <a:ext cx="807228" cy="8261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8A79DFC-FA41-4623-AB1A-38DF88737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872" y="5714218"/>
            <a:ext cx="807228" cy="82614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C6E64DE-F16D-4C5B-BB1C-557BCE858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167" y="5552335"/>
            <a:ext cx="609441" cy="6284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528827B-ACC1-4DD5-8D24-A5B7C7E5A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527" y="5704695"/>
            <a:ext cx="609441" cy="6284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59A2B55-BEF7-42B1-92F4-714FF466D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888" y="5857056"/>
            <a:ext cx="609441" cy="62848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CFED86D-C214-434F-BC8E-FBA36BCE0500}"/>
              </a:ext>
            </a:extLst>
          </p:cNvPr>
          <p:cNvSpPr txBox="1"/>
          <p:nvPr/>
        </p:nvSpPr>
        <p:spPr>
          <a:xfrm>
            <a:off x="4948616" y="4509120"/>
            <a:ext cx="204715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fr-FR" sz="3599" dirty="0">
                <a:solidFill>
                  <a:prstClr val="black"/>
                </a:solidFill>
                <a:latin typeface="Calibri" panose="020F0502020204030204"/>
              </a:rPr>
              <a:t>CAISSE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701C7567-DD60-47F2-A831-E030691574C7}"/>
              </a:ext>
            </a:extLst>
          </p:cNvPr>
          <p:cNvGrpSpPr>
            <a:grpSpLocks/>
          </p:cNvGrpSpPr>
          <p:nvPr/>
        </p:nvGrpSpPr>
        <p:grpSpPr bwMode="auto">
          <a:xfrm>
            <a:off x="558459" y="1443673"/>
            <a:ext cx="3105929" cy="2055277"/>
            <a:chOff x="110528101" y="107336727"/>
            <a:chExt cx="3107525" cy="2056898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F7473220-8949-4BEF-B9DD-82A846007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91564" y="107793664"/>
              <a:ext cx="844062" cy="931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66" tIns="36566" rIns="36566" bIns="36566" numCol="1" anchor="t" anchorCtr="0" compatLnSpc="1">
              <a:prstTxWarp prst="textNoShape">
                <a:avLst/>
              </a:prstTxWarp>
            </a:bodyPr>
            <a:lstStyle/>
            <a:p>
              <a:pPr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399">
                  <a:solidFill>
                    <a:srgbClr val="000000"/>
                  </a:solidFill>
                  <a:latin typeface="Calibri" panose="020F0502020204030204" pitchFamily="34" charset="0"/>
                </a:rPr>
                <a:t>34 </a:t>
              </a:r>
              <a:r>
                <a:rPr lang="fr-FR" altLang="fr-FR" sz="2399" noProof="1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  <a:endParaRPr lang="fr-FR" altLang="fr-FR" sz="1799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869F5A5A-59A5-497C-A891-699AB8177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r="24614"/>
            <a:stretch>
              <a:fillRect/>
            </a:stretch>
          </p:blipFill>
          <p:spPr bwMode="auto">
            <a:xfrm rot="16200000">
              <a:off x="112404435" y="107294293"/>
              <a:ext cx="806694" cy="133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2492b1eebbf40b6994123f151bd3b5f7693052c7_91160">
              <a:extLst>
                <a:ext uri="{FF2B5EF4-FFF2-40B4-BE49-F238E27FC236}">
                  <a16:creationId xmlns:a16="http://schemas.microsoft.com/office/drawing/2014/main" id="{7D6A1996-2F55-429C-9731-07AC8D119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28101" y="107336727"/>
              <a:ext cx="2056898" cy="205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7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02E-6 -1.11111E-6 L 0.02866 -0.5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18E-6 3.7037E-6 L 0.02865 -0.5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737E-6 1.48148E-6 L -0.06213 -0.5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" y="-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117E-6 -4.07407E-6 L 0.02865 -0.5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872226-B6AC-4644-9996-846701F0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16" y="0"/>
            <a:ext cx="9295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Picture 41" descr="Papier/Feuille Seyes en PDF à télécharger gratuitement">
            <a:extLst>
              <a:ext uri="{FF2B5EF4-FFF2-40B4-BE49-F238E27FC236}">
                <a16:creationId xmlns:a16="http://schemas.microsoft.com/office/drawing/2014/main" id="{2126190D-4D8C-40F4-BDEA-09EDBBEA9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2313" b="17271"/>
          <a:stretch/>
        </p:blipFill>
        <p:spPr bwMode="auto">
          <a:xfrm>
            <a:off x="2991288" y="-62492"/>
            <a:ext cx="5705674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F43F37F-52BA-492D-97DB-2CF4EBD10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3"/>
          <a:stretch/>
        </p:blipFill>
        <p:spPr>
          <a:xfrm>
            <a:off x="2991289" y="747464"/>
            <a:ext cx="1648152" cy="469776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3091B2B-829D-44E0-B18A-C4AA23B41C58}"/>
              </a:ext>
            </a:extLst>
          </p:cNvPr>
          <p:cNvSpPr txBox="1"/>
          <p:nvPr/>
        </p:nvSpPr>
        <p:spPr>
          <a:xfrm>
            <a:off x="4752000" y="244800"/>
            <a:ext cx="195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Pere Castor" panose="00000400000000000000" pitchFamily="2" charset="0"/>
              </a:rPr>
              <a:t>Calcul : la monnaie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F17D4F5-10F5-4B9B-99D0-338677B22FA7}"/>
              </a:ext>
            </a:extLst>
          </p:cNvPr>
          <p:cNvCxnSpPr/>
          <p:nvPr/>
        </p:nvCxnSpPr>
        <p:spPr>
          <a:xfrm>
            <a:off x="4798268" y="548680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09229C9-9DEF-455B-83C5-36062EEF0B60}"/>
              </a:ext>
            </a:extLst>
          </p:cNvPr>
          <p:cNvSpPr txBox="1"/>
          <p:nvPr/>
        </p:nvSpPr>
        <p:spPr>
          <a:xfrm>
            <a:off x="5285307" y="8994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20€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158AF4-C83A-4D8C-9209-F8B98C8FBA78}"/>
              </a:ext>
            </a:extLst>
          </p:cNvPr>
          <p:cNvSpPr/>
          <p:nvPr/>
        </p:nvSpPr>
        <p:spPr>
          <a:xfrm>
            <a:off x="5285307" y="972000"/>
            <a:ext cx="593081" cy="24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D26D40-3B23-44C1-8337-A42A201CDC73}"/>
              </a:ext>
            </a:extLst>
          </p:cNvPr>
          <p:cNvSpPr txBox="1"/>
          <p:nvPr/>
        </p:nvSpPr>
        <p:spPr>
          <a:xfrm>
            <a:off x="6051556" y="8994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10€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B03A51D-4C12-44D6-892C-BFBD58F96095}"/>
              </a:ext>
            </a:extLst>
          </p:cNvPr>
          <p:cNvSpPr/>
          <p:nvPr/>
        </p:nvSpPr>
        <p:spPr>
          <a:xfrm>
            <a:off x="6051556" y="972000"/>
            <a:ext cx="593081" cy="24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76FE7B3-7079-4637-99D5-6DE6572571E5}"/>
              </a:ext>
            </a:extLst>
          </p:cNvPr>
          <p:cNvSpPr txBox="1"/>
          <p:nvPr/>
        </p:nvSpPr>
        <p:spPr>
          <a:xfrm>
            <a:off x="6772399" y="8994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2€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89A874A-E90E-4AF2-89A2-9AEBE1C7BEC9}"/>
              </a:ext>
            </a:extLst>
          </p:cNvPr>
          <p:cNvSpPr/>
          <p:nvPr/>
        </p:nvSpPr>
        <p:spPr>
          <a:xfrm>
            <a:off x="6828830" y="935714"/>
            <a:ext cx="303609" cy="29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323640-2E1C-417E-8192-BAEEA7568A85}"/>
              </a:ext>
            </a:extLst>
          </p:cNvPr>
          <p:cNvSpPr txBox="1"/>
          <p:nvPr/>
        </p:nvSpPr>
        <p:spPr>
          <a:xfrm>
            <a:off x="7216644" y="8994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2€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20A899F-EFD5-4A95-BE5B-26D44047A223}"/>
              </a:ext>
            </a:extLst>
          </p:cNvPr>
          <p:cNvSpPr/>
          <p:nvPr/>
        </p:nvSpPr>
        <p:spPr>
          <a:xfrm>
            <a:off x="7273075" y="935714"/>
            <a:ext cx="303609" cy="296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1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58" grpId="0"/>
      <p:bldP spid="59" grpId="0" animBg="1"/>
      <p:bldP spid="60" grpId="0"/>
      <p:bldP spid="24" grpId="0" animBg="1"/>
      <p:bldP spid="6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conomie sociale et solidaire - Vetis">
            <a:extLst>
              <a:ext uri="{FF2B5EF4-FFF2-40B4-BE49-F238E27FC236}">
                <a16:creationId xmlns:a16="http://schemas.microsoft.com/office/drawing/2014/main" id="{A0CD8C5F-0712-4133-8E0B-50EBC47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7" y="24720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 pièces d'euros qui peuvent vous rapporter de l'argent">
            <a:extLst>
              <a:ext uri="{FF2B5EF4-FFF2-40B4-BE49-F238E27FC236}">
                <a16:creationId xmlns:a16="http://schemas.microsoft.com/office/drawing/2014/main" id="{096C3E76-C4C4-427A-BD32-6FB624A7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1" y="2033246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6D4D47D2-0C93-4A1C-9D42-AEC56D1D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6" y="2065682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7 pièces d'euros qui peuvent vous rapporter de l'argent">
            <a:extLst>
              <a:ext uri="{FF2B5EF4-FFF2-40B4-BE49-F238E27FC236}">
                <a16:creationId xmlns:a16="http://schemas.microsoft.com/office/drawing/2014/main" id="{9BE4AE22-5C1D-490D-AE48-999B80A4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1" y="1990753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pièces d'euros qui peuvent vous rapporter de l'argent">
            <a:extLst>
              <a:ext uri="{FF2B5EF4-FFF2-40B4-BE49-F238E27FC236}">
                <a16:creationId xmlns:a16="http://schemas.microsoft.com/office/drawing/2014/main" id="{68083D13-B4FF-4448-BC59-24178F0A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" y="2128859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7 pièces d'euros qui peuvent vous rapporter de l'argent">
            <a:extLst>
              <a:ext uri="{FF2B5EF4-FFF2-40B4-BE49-F238E27FC236}">
                <a16:creationId xmlns:a16="http://schemas.microsoft.com/office/drawing/2014/main" id="{A0562ED7-C8CD-425B-877F-22B45326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" y="2059806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7 pièces d'euros qui peuvent vous rapporter de l'argent">
            <a:extLst>
              <a:ext uri="{FF2B5EF4-FFF2-40B4-BE49-F238E27FC236}">
                <a16:creationId xmlns:a16="http://schemas.microsoft.com/office/drawing/2014/main" id="{01ABA633-EDBF-468B-8AB8-1FDE9205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76" y="2016920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7 pièces d'euros qui peuvent vous rapporter de l'argent">
            <a:extLst>
              <a:ext uri="{FF2B5EF4-FFF2-40B4-BE49-F238E27FC236}">
                <a16:creationId xmlns:a16="http://schemas.microsoft.com/office/drawing/2014/main" id="{CBA306A7-CF5D-4A44-BCFC-24AC70DB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1" y="2108983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conomie sociale et solidaire - Vetis">
            <a:extLst>
              <a:ext uri="{FF2B5EF4-FFF2-40B4-BE49-F238E27FC236}">
                <a16:creationId xmlns:a16="http://schemas.microsoft.com/office/drawing/2014/main" id="{54C75764-2CB4-4A51-AFEB-E92BEED6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3" y="195690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conomie sociale et solidaire - Vetis">
            <a:extLst>
              <a:ext uri="{FF2B5EF4-FFF2-40B4-BE49-F238E27FC236}">
                <a16:creationId xmlns:a16="http://schemas.microsoft.com/office/drawing/2014/main" id="{3B83D13E-21CE-4537-AC20-9E4A2C7F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9" y="22191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conomie sociale et solidaire - Vetis">
            <a:extLst>
              <a:ext uri="{FF2B5EF4-FFF2-40B4-BE49-F238E27FC236}">
                <a16:creationId xmlns:a16="http://schemas.microsoft.com/office/drawing/2014/main" id="{DCE8890E-B042-4390-9EC2-86F46BA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3" y="20035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conomie sociale et solidaire - Vetis">
            <a:extLst>
              <a:ext uri="{FF2B5EF4-FFF2-40B4-BE49-F238E27FC236}">
                <a16:creationId xmlns:a16="http://schemas.microsoft.com/office/drawing/2014/main" id="{705DD27A-F6B9-4FBE-AED4-6434A0C4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1" y="200056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conomie sociale et solidaire - Vetis">
            <a:extLst>
              <a:ext uri="{FF2B5EF4-FFF2-40B4-BE49-F238E27FC236}">
                <a16:creationId xmlns:a16="http://schemas.microsoft.com/office/drawing/2014/main" id="{860CD3FD-851C-48C1-A33C-55335E78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" y="147842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conomie sociale et solidaire - Vetis">
            <a:extLst>
              <a:ext uri="{FF2B5EF4-FFF2-40B4-BE49-F238E27FC236}">
                <a16:creationId xmlns:a16="http://schemas.microsoft.com/office/drawing/2014/main" id="{B77D3D42-15EA-4538-9A1D-FC3EC606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6" y="13552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conomie sociale et solidaire - Vetis">
            <a:extLst>
              <a:ext uri="{FF2B5EF4-FFF2-40B4-BE49-F238E27FC236}">
                <a16:creationId xmlns:a16="http://schemas.microsoft.com/office/drawing/2014/main" id="{1C116F43-4203-423D-8D5D-DD73BDA9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7" y="232421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1D3B17B-7834-47D5-84CA-F43EC1D35103}"/>
              </a:ext>
            </a:extLst>
          </p:cNvPr>
          <p:cNvSpPr txBox="1"/>
          <p:nvPr/>
        </p:nvSpPr>
        <p:spPr>
          <a:xfrm>
            <a:off x="1125860" y="3645024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8 €</a:t>
            </a:r>
          </a:p>
        </p:txBody>
      </p:sp>
      <p:pic>
        <p:nvPicPr>
          <p:cNvPr id="27" name="Picture 2" descr="Economie sociale et solidaire - Vetis">
            <a:extLst>
              <a:ext uri="{FF2B5EF4-FFF2-40B4-BE49-F238E27FC236}">
                <a16:creationId xmlns:a16="http://schemas.microsoft.com/office/drawing/2014/main" id="{E1D225A8-3F5D-4B26-AA6C-125B8891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" y="263001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conomie sociale et solidaire - Vetis">
            <a:extLst>
              <a:ext uri="{FF2B5EF4-FFF2-40B4-BE49-F238E27FC236}">
                <a16:creationId xmlns:a16="http://schemas.microsoft.com/office/drawing/2014/main" id="{14B8664B-0484-4DD1-B5CC-D430AFE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316844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conomie sociale et solidaire - Vetis">
            <a:extLst>
              <a:ext uri="{FF2B5EF4-FFF2-40B4-BE49-F238E27FC236}">
                <a16:creationId xmlns:a16="http://schemas.microsoft.com/office/drawing/2014/main" id="{F2FDC87D-488C-43D1-B271-67936A55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9" y="310850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Economie sociale et solidaire - Vetis">
            <a:extLst>
              <a:ext uri="{FF2B5EF4-FFF2-40B4-BE49-F238E27FC236}">
                <a16:creationId xmlns:a16="http://schemas.microsoft.com/office/drawing/2014/main" id="{3437A903-478A-4B93-9A91-11B1C79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9" y="335422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conomie sociale et solidaire - Vetis">
            <a:extLst>
              <a:ext uri="{FF2B5EF4-FFF2-40B4-BE49-F238E27FC236}">
                <a16:creationId xmlns:a16="http://schemas.microsoft.com/office/drawing/2014/main" id="{CA1B93E4-B16D-4C92-ACAC-DC31E991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7" y="351220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7 pièces d'euros qui peuvent vous rapporter de l'argent">
            <a:extLst>
              <a:ext uri="{FF2B5EF4-FFF2-40B4-BE49-F238E27FC236}">
                <a16:creationId xmlns:a16="http://schemas.microsoft.com/office/drawing/2014/main" id="{D3C66B04-855A-4ADC-8925-CA312C25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1" y="2076547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7 pièces d'euros qui peuvent vous rapporter de l'argent">
            <a:extLst>
              <a:ext uri="{FF2B5EF4-FFF2-40B4-BE49-F238E27FC236}">
                <a16:creationId xmlns:a16="http://schemas.microsoft.com/office/drawing/2014/main" id="{9B764878-4B38-40C4-B8AF-627FCCC3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983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7 pièces d'euros qui peuvent vous rapporter de l'argent">
            <a:extLst>
              <a:ext uri="{FF2B5EF4-FFF2-40B4-BE49-F238E27FC236}">
                <a16:creationId xmlns:a16="http://schemas.microsoft.com/office/drawing/2014/main" id="{07422D1A-B28C-4FB5-B345-035BB52F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4" y="2459124"/>
            <a:ext cx="1425677" cy="16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conomie sociale et solidaire - Vetis">
            <a:extLst>
              <a:ext uri="{FF2B5EF4-FFF2-40B4-BE49-F238E27FC236}">
                <a16:creationId xmlns:a16="http://schemas.microsoft.com/office/drawing/2014/main" id="{2B60C033-9ED4-4167-80F0-73E25946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3" y="212373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conomie sociale et solidaire - Vetis">
            <a:extLst>
              <a:ext uri="{FF2B5EF4-FFF2-40B4-BE49-F238E27FC236}">
                <a16:creationId xmlns:a16="http://schemas.microsoft.com/office/drawing/2014/main" id="{E8D16F20-9021-43B0-BB3C-67F204BF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0" y="24720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Economie sociale et solidaire - Vetis">
            <a:extLst>
              <a:ext uri="{FF2B5EF4-FFF2-40B4-BE49-F238E27FC236}">
                <a16:creationId xmlns:a16="http://schemas.microsoft.com/office/drawing/2014/main" id="{AA9A8976-17A8-4E5C-9126-92B56238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" y="247205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conomie sociale et solidaire - Vetis">
            <a:extLst>
              <a:ext uri="{FF2B5EF4-FFF2-40B4-BE49-F238E27FC236}">
                <a16:creationId xmlns:a16="http://schemas.microsoft.com/office/drawing/2014/main" id="{8F92FC13-6C27-496A-9999-E45CB85B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16" y="665597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Economie sociale et solidaire - Vetis">
            <a:extLst>
              <a:ext uri="{FF2B5EF4-FFF2-40B4-BE49-F238E27FC236}">
                <a16:creationId xmlns:a16="http://schemas.microsoft.com/office/drawing/2014/main" id="{0F83F4BC-6EAC-4DF0-914E-EB4A5CDA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80" y="633997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conomie sociale et solidaire - Vetis">
            <a:extLst>
              <a:ext uri="{FF2B5EF4-FFF2-40B4-BE49-F238E27FC236}">
                <a16:creationId xmlns:a16="http://schemas.microsoft.com/office/drawing/2014/main" id="{385488F2-E17A-4783-80F4-08EE1294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665597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conomie sociale et solidaire - Vetis">
            <a:extLst>
              <a:ext uri="{FF2B5EF4-FFF2-40B4-BE49-F238E27FC236}">
                <a16:creationId xmlns:a16="http://schemas.microsoft.com/office/drawing/2014/main" id="{6290B627-3675-4AC9-AB46-1BD64FE4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76" y="2619421"/>
            <a:ext cx="1386528" cy="13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de 20 euros - 716 La Vie">
            <a:extLst>
              <a:ext uri="{FF2B5EF4-FFF2-40B4-BE49-F238E27FC236}">
                <a16:creationId xmlns:a16="http://schemas.microsoft.com/office/drawing/2014/main" id="{6F6FA8EC-6764-4BD5-8BE6-BE28ECBB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76" y="-703793"/>
            <a:ext cx="3251211" cy="17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152FDD95-7F6B-4E94-83E4-031092AF8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3537635" y="2564904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10 Euro EUROPE 2002 €.110.20 b91_0540 Billets">
            <a:extLst>
              <a:ext uri="{FF2B5EF4-FFF2-40B4-BE49-F238E27FC236}">
                <a16:creationId xmlns:a16="http://schemas.microsoft.com/office/drawing/2014/main" id="{6DC9D25C-80ED-4081-B6E0-876767FB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668" y="1148236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5 Euro - 002 - BILLET 5 EURO 2013 NEUF signature Mario DRAGHI YA 1084803146  - Imp Y002B1">
            <a:extLst>
              <a:ext uri="{FF2B5EF4-FFF2-40B4-BE49-F238E27FC236}">
                <a16:creationId xmlns:a16="http://schemas.microsoft.com/office/drawing/2014/main" id="{22DF2D66-8616-4828-AA3B-024E48EF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054" r="3499" b="7006"/>
          <a:stretch/>
        </p:blipFill>
        <p:spPr bwMode="auto">
          <a:xfrm>
            <a:off x="3381515" y="584808"/>
            <a:ext cx="2592289" cy="14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E8DBA3-FFEF-407D-9845-3DDBF7B47C64}"/>
              </a:ext>
            </a:extLst>
          </p:cNvPr>
          <p:cNvSpPr/>
          <p:nvPr/>
        </p:nvSpPr>
        <p:spPr>
          <a:xfrm>
            <a:off x="712412" y="2276872"/>
            <a:ext cx="10764000" cy="147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F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4E78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Calculer une somme</a:t>
            </a:r>
            <a:endParaRPr lang="fr-FR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6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7 pièces d'euros qui peuvent vous rapporter de l'argent">
            <a:extLst>
              <a:ext uri="{FF2B5EF4-FFF2-40B4-BE49-F238E27FC236}">
                <a16:creationId xmlns:a16="http://schemas.microsoft.com/office/drawing/2014/main" id="{9234316F-DFE1-40ED-BD30-3A9370AC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847344"/>
            <a:ext cx="1649130" cy="1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5878388" y="3861048"/>
            <a:ext cx="1250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624784" y="3827682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3076" name="Picture 4" descr="7 pièces d'euros qui peuvent vous rapporter de l'argent">
            <a:extLst>
              <a:ext uri="{FF2B5EF4-FFF2-40B4-BE49-F238E27FC236}">
                <a16:creationId xmlns:a16="http://schemas.microsoft.com/office/drawing/2014/main" id="{6ED69BAB-874F-466F-8B27-13F9E7FA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87" y="785294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conomie sociale et solidaire - Vetis">
            <a:extLst>
              <a:ext uri="{FF2B5EF4-FFF2-40B4-BE49-F238E27FC236}">
                <a16:creationId xmlns:a16="http://schemas.microsoft.com/office/drawing/2014/main" id="{01E66382-4D3B-4EBD-882A-E38450DE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30" y="1486498"/>
            <a:ext cx="1714375" cy="16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nomie sociale et solidaire - Vetis">
            <a:extLst>
              <a:ext uri="{FF2B5EF4-FFF2-40B4-BE49-F238E27FC236}">
                <a16:creationId xmlns:a16="http://schemas.microsoft.com/office/drawing/2014/main" id="{D0E25D44-DBA9-4497-A230-9AE2F540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72" y="1486498"/>
            <a:ext cx="1714375" cy="16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66703" y="4005064"/>
            <a:ext cx="1250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13099" y="397169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3" name="Picture 2" descr="Economie sociale et solidaire - Vetis">
            <a:extLst>
              <a:ext uri="{FF2B5EF4-FFF2-40B4-BE49-F238E27FC236}">
                <a16:creationId xmlns:a16="http://schemas.microsoft.com/office/drawing/2014/main" id="{72D1B049-4C12-4491-82B3-48789ECD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1477726"/>
            <a:ext cx="1714375" cy="16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44786" y="4293096"/>
            <a:ext cx="2739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 euro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791182" y="4259730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13" name="Picture 2" descr="Economie sociale et solidaire - Vetis">
            <a:extLst>
              <a:ext uri="{FF2B5EF4-FFF2-40B4-BE49-F238E27FC236}">
                <a16:creationId xmlns:a16="http://schemas.microsoft.com/office/drawing/2014/main" id="{D0E25D44-DBA9-4497-A230-9AE2F540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86" y="1488429"/>
            <a:ext cx="1637403" cy="15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7 pièces d'euros qui peuvent vous rapporter de l'argent">
            <a:extLst>
              <a:ext uri="{FF2B5EF4-FFF2-40B4-BE49-F238E27FC236}">
                <a16:creationId xmlns:a16="http://schemas.microsoft.com/office/drawing/2014/main" id="{14FF9ACC-81F9-4881-B770-01E56826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76" y="1278546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7 pièces d'euros qui peuvent vous rapporter de l'argent">
            <a:extLst>
              <a:ext uri="{FF2B5EF4-FFF2-40B4-BE49-F238E27FC236}">
                <a16:creationId xmlns:a16="http://schemas.microsoft.com/office/drawing/2014/main" id="{B68C7E19-6E80-40B0-B42D-C6AA1DB6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278546"/>
            <a:ext cx="175888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10 Euro EUROPE 2002 €.110.20 b91_0540 Billets">
            <a:extLst>
              <a:ext uri="{FF2B5EF4-FFF2-40B4-BE49-F238E27FC236}">
                <a16:creationId xmlns:a16="http://schemas.microsoft.com/office/drawing/2014/main" id="{2CDF7C50-32E8-478D-B4EB-9D6B48EE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82" y="602399"/>
            <a:ext cx="3142085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E469E9-7C98-4CC7-916E-ABFD9DD43501}"/>
              </a:ext>
            </a:extLst>
          </p:cNvPr>
          <p:cNvSpPr/>
          <p:nvPr/>
        </p:nvSpPr>
        <p:spPr>
          <a:xfrm>
            <a:off x="6094412" y="3789040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20 €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C300-79E6-4C48-A873-0A1711382FCB}"/>
              </a:ext>
            </a:extLst>
          </p:cNvPr>
          <p:cNvSpPr/>
          <p:nvPr/>
        </p:nvSpPr>
        <p:spPr>
          <a:xfrm>
            <a:off x="3840808" y="3755674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c’est</a:t>
            </a:r>
          </a:p>
        </p:txBody>
      </p:sp>
      <p:pic>
        <p:nvPicPr>
          <p:cNvPr id="6146" name="Picture 2" descr="10 Euro EUROPE 2002 €.110.20 b91_0540 Billets">
            <a:extLst>
              <a:ext uri="{FF2B5EF4-FFF2-40B4-BE49-F238E27FC236}">
                <a16:creationId xmlns:a16="http://schemas.microsoft.com/office/drawing/2014/main" id="{114E0F47-64AC-461A-AA0D-7ADE5D224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19" y="602399"/>
            <a:ext cx="3142084" cy="16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126</Words>
  <Application>Microsoft Office PowerPoint</Application>
  <PresentationFormat>Personnalisé</PresentationFormat>
  <Paragraphs>86</Paragraphs>
  <Slides>35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Century Gothic</vt:lpstr>
      <vt:lpstr>Pere Castor</vt:lpstr>
      <vt:lpstr>Wingdings 3</vt:lpstr>
      <vt:lpstr>Brin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Calculer avec la monnaie</dc:title>
  <dc:creator>Celine ROQUE</dc:creator>
  <cp:lastModifiedBy>Celine ROQUE</cp:lastModifiedBy>
  <cp:revision>34</cp:revision>
  <dcterms:created xsi:type="dcterms:W3CDTF">2020-04-08T08:35:46Z</dcterms:created>
  <dcterms:modified xsi:type="dcterms:W3CDTF">2020-11-15T12:46:54Z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