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6E120-F07F-45D3-9989-C3DEEE69FAA1}" type="datetimeFigureOut">
              <a:rPr lang="fr-FR" smtClean="0"/>
              <a:t>27/08/2019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B8739-24ED-42A6-9B6F-4F992AF7881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dirty="0" smtClean="0"/>
              <a:t>Il </a:t>
            </a:r>
            <a:r>
              <a:rPr lang="fr-FR" sz="2100" dirty="0"/>
              <a:t>a un chapeau mais il n’a pas de tête. </a:t>
            </a:r>
          </a:p>
          <a:p>
            <a:r>
              <a:rPr lang="fr-FR" sz="2100" dirty="0"/>
              <a:t>Il est debout sur son pied mais il n’a pas de jambe. </a:t>
            </a:r>
          </a:p>
          <a:p>
            <a:r>
              <a:rPr lang="fr-FR" sz="2100" dirty="0"/>
              <a:t>Il n’a pas de ventre ni de bras. </a:t>
            </a:r>
          </a:p>
          <a:p>
            <a:r>
              <a:rPr lang="fr-FR" sz="2100" dirty="0"/>
              <a:t>Qui est-il ? </a:t>
            </a:r>
          </a:p>
          <a:p>
            <a:r>
              <a:rPr lang="fr-FR" sz="2100" dirty="0"/>
              <a:t>Indice : Il pousse 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commence la </a:t>
            </a:r>
            <a:r>
              <a:rPr lang="fr-FR" sz="2100" dirty="0"/>
              <a:t>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commence la </a:t>
            </a:r>
            <a:r>
              <a:rPr lang="fr-FR" sz="2100" dirty="0"/>
              <a:t>nuit </a:t>
            </a:r>
          </a:p>
          <a:p>
            <a:r>
              <a:rPr lang="fr-FR" sz="2100" dirty="0"/>
              <a:t>et </a:t>
            </a:r>
            <a:r>
              <a:rPr lang="fr-FR" sz="2100" b="1" dirty="0" smtClean="0">
                <a:solidFill>
                  <a:srgbClr val="FF0000"/>
                </a:solidFill>
              </a:rPr>
              <a:t>je finis</a:t>
            </a:r>
            <a:r>
              <a:rPr lang="fr-FR" sz="2100" dirty="0" smtClean="0"/>
              <a:t> </a:t>
            </a:r>
            <a:r>
              <a:rPr lang="fr-FR" sz="2100" dirty="0"/>
              <a:t>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commence la </a:t>
            </a:r>
            <a:r>
              <a:rPr lang="fr-FR" sz="2100" dirty="0"/>
              <a:t>nuit </a:t>
            </a:r>
          </a:p>
          <a:p>
            <a:r>
              <a:rPr lang="fr-FR" sz="2100" dirty="0"/>
              <a:t>et </a:t>
            </a:r>
            <a:r>
              <a:rPr lang="fr-FR" sz="2100" b="1" dirty="0" smtClean="0">
                <a:solidFill>
                  <a:srgbClr val="FF0000"/>
                </a:solidFill>
              </a:rPr>
              <a:t>je finis</a:t>
            </a:r>
            <a:r>
              <a:rPr lang="fr-FR" sz="2100" dirty="0" smtClean="0"/>
              <a:t> </a:t>
            </a:r>
            <a:r>
              <a:rPr lang="fr-FR" sz="2100" dirty="0"/>
              <a:t>le matin.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J’apparais</a:t>
            </a:r>
            <a:r>
              <a:rPr lang="fr-FR" sz="2100" dirty="0" smtClean="0"/>
              <a:t> </a:t>
            </a:r>
            <a:r>
              <a:rPr lang="fr-FR" sz="2100" dirty="0"/>
              <a:t>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commence la </a:t>
            </a:r>
            <a:r>
              <a:rPr lang="fr-FR" sz="2100" dirty="0"/>
              <a:t>nuit </a:t>
            </a:r>
          </a:p>
          <a:p>
            <a:r>
              <a:rPr lang="fr-FR" sz="2100" dirty="0"/>
              <a:t>et </a:t>
            </a:r>
            <a:r>
              <a:rPr lang="fr-FR" sz="2100" b="1" dirty="0" smtClean="0">
                <a:solidFill>
                  <a:srgbClr val="FF0000"/>
                </a:solidFill>
              </a:rPr>
              <a:t>je finis</a:t>
            </a:r>
            <a:r>
              <a:rPr lang="fr-FR" sz="2100" dirty="0" smtClean="0"/>
              <a:t> </a:t>
            </a:r>
            <a:r>
              <a:rPr lang="fr-FR" sz="2100" dirty="0"/>
              <a:t>le matin.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J’apparais</a:t>
            </a:r>
            <a:r>
              <a:rPr lang="fr-FR" sz="2100" dirty="0" smtClean="0"/>
              <a:t> </a:t>
            </a:r>
            <a:r>
              <a:rPr lang="fr-FR" sz="2100" dirty="0"/>
              <a:t>deux fois dans l’année.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</a:t>
            </a:r>
            <a:r>
              <a:rPr lang="fr-FR" sz="2100" b="1" dirty="0" smtClean="0">
                <a:solidFill>
                  <a:srgbClr val="00B050"/>
                </a:solidFill>
              </a:rPr>
              <a:t>mes</a:t>
            </a:r>
            <a:r>
              <a:rPr lang="fr-FR" sz="2100" dirty="0" smtClean="0"/>
              <a:t> ennemis</a:t>
            </a:r>
            <a:r>
              <a:rPr lang="fr-FR" sz="2100" dirty="0"/>
              <a:t>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 smtClean="0"/>
              <a:t>parfois </a:t>
            </a:r>
            <a:r>
              <a:rPr lang="fr-FR" sz="2100" dirty="0"/>
              <a:t>le jour, quand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chasse </a:t>
            </a:r>
            <a:r>
              <a:rPr lang="fr-FR" sz="2100" dirty="0"/>
              <a:t>les mauvaises odeurs. 	</a:t>
            </a:r>
          </a:p>
          <a:p>
            <a:endParaRPr lang="fr-FR" sz="2100" dirty="0" smtClean="0"/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dans </a:t>
            </a:r>
            <a:r>
              <a:rPr lang="fr-FR" sz="2100" dirty="0"/>
              <a:t>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commence la </a:t>
            </a:r>
            <a:r>
              <a:rPr lang="fr-FR" sz="2100" dirty="0"/>
              <a:t>nuit </a:t>
            </a:r>
          </a:p>
          <a:p>
            <a:r>
              <a:rPr lang="fr-FR" sz="2100" dirty="0"/>
              <a:t>et </a:t>
            </a:r>
            <a:r>
              <a:rPr lang="fr-FR" sz="2100" b="1" dirty="0" smtClean="0">
                <a:solidFill>
                  <a:srgbClr val="FF0000"/>
                </a:solidFill>
              </a:rPr>
              <a:t>je finis</a:t>
            </a:r>
            <a:r>
              <a:rPr lang="fr-FR" sz="2100" dirty="0" smtClean="0"/>
              <a:t> </a:t>
            </a:r>
            <a:r>
              <a:rPr lang="fr-FR" sz="2100" dirty="0"/>
              <a:t>le matin.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J’apparais</a:t>
            </a:r>
            <a:r>
              <a:rPr lang="fr-FR" sz="2100" dirty="0" smtClean="0"/>
              <a:t> </a:t>
            </a:r>
            <a:r>
              <a:rPr lang="fr-FR" sz="2100" dirty="0"/>
              <a:t>deux fois dans l’année.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</a:t>
            </a:r>
            <a:r>
              <a:rPr lang="fr-FR" sz="2100" dirty="0"/>
              <a:t>? </a:t>
            </a:r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une </a:t>
            </a:r>
            <a:r>
              <a:rPr lang="fr-FR" sz="2100" dirty="0"/>
              <a:t>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dirty="0"/>
              <a:t>Il est debout sur son pied mais il n’a pas de jambe. </a:t>
            </a:r>
          </a:p>
          <a:p>
            <a:r>
              <a:rPr lang="fr-FR" sz="2100" dirty="0"/>
              <a:t>Il n’a pas de ventre ni de bras. </a:t>
            </a:r>
          </a:p>
          <a:p>
            <a:r>
              <a:rPr lang="fr-FR" sz="2100" dirty="0"/>
              <a:t>Qui est-il ? </a:t>
            </a:r>
          </a:p>
          <a:p>
            <a:r>
              <a:rPr lang="fr-FR" sz="2100" dirty="0"/>
              <a:t>Indice : Il pousse 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dirty="0"/>
              <a:t>Il n’a pas de ventre ni de bras. </a:t>
            </a:r>
          </a:p>
          <a:p>
            <a:r>
              <a:rPr lang="fr-FR" sz="2100" dirty="0"/>
              <a:t>Qui est-il ? </a:t>
            </a:r>
          </a:p>
          <a:p>
            <a:r>
              <a:rPr lang="fr-FR" sz="2100" dirty="0"/>
              <a:t>Indice : Il pousse 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est-il ? </a:t>
            </a:r>
          </a:p>
          <a:p>
            <a:r>
              <a:rPr lang="fr-FR" sz="2100" dirty="0"/>
              <a:t>Indice : Il pousse 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Il pousse 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dirty="0"/>
              <a:t>elle est jeune, elle est grande.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elle vieillit et plus elle rapetisse.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dirty="0"/>
              <a:t>Elle vit 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100" b="1" dirty="0" smtClean="0">
                <a:solidFill>
                  <a:srgbClr val="FF0000"/>
                </a:solidFill>
              </a:rPr>
              <a:t>J’ai </a:t>
            </a:r>
            <a:r>
              <a:rPr lang="fr-FR" sz="2100" dirty="0"/>
              <a:t>un chapeau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tête.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/>
              <a:t>debout sur </a:t>
            </a:r>
            <a:r>
              <a:rPr lang="fr-FR" sz="2100" dirty="0" smtClean="0"/>
              <a:t>mon </a:t>
            </a:r>
            <a:r>
              <a:rPr lang="fr-FR" sz="2100" dirty="0"/>
              <a:t>pied mais </a:t>
            </a:r>
            <a:r>
              <a:rPr lang="fr-FR" sz="2100" b="1" dirty="0" smtClean="0">
                <a:solidFill>
                  <a:srgbClr val="FF0000"/>
                </a:solidFill>
              </a:rPr>
              <a:t>je n’ai</a:t>
            </a:r>
            <a:r>
              <a:rPr lang="fr-FR" sz="2100" dirty="0" smtClean="0"/>
              <a:t> </a:t>
            </a:r>
            <a:r>
              <a:rPr lang="fr-FR" sz="2100" dirty="0"/>
              <a:t>pas de jambe.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n’ai </a:t>
            </a:r>
            <a:r>
              <a:rPr lang="fr-FR" sz="2100" dirty="0" smtClean="0"/>
              <a:t>pas </a:t>
            </a:r>
            <a:r>
              <a:rPr lang="fr-FR" sz="2100" dirty="0"/>
              <a:t>de ventre ni de bras. </a:t>
            </a:r>
          </a:p>
          <a:p>
            <a:r>
              <a:rPr lang="fr-FR" sz="2100" dirty="0"/>
              <a:t>Qui </a:t>
            </a:r>
            <a:r>
              <a:rPr lang="fr-FR" sz="2100" b="1" dirty="0" smtClean="0">
                <a:solidFill>
                  <a:srgbClr val="FF0000"/>
                </a:solidFill>
              </a:rPr>
              <a:t>suis-je</a:t>
            </a:r>
            <a:r>
              <a:rPr lang="fr-FR" sz="2100" dirty="0" smtClean="0"/>
              <a:t> ?</a:t>
            </a:r>
            <a:endParaRPr lang="fr-FR" sz="2100" dirty="0"/>
          </a:p>
          <a:p>
            <a:r>
              <a:rPr lang="fr-FR" sz="2100" dirty="0"/>
              <a:t>Indice : </a:t>
            </a:r>
            <a:r>
              <a:rPr lang="fr-FR" sz="2100" b="1" dirty="0" smtClean="0">
                <a:solidFill>
                  <a:srgbClr val="FF0000"/>
                </a:solidFill>
              </a:rPr>
              <a:t>Je</a:t>
            </a:r>
            <a:r>
              <a:rPr lang="fr-FR" sz="2100" dirty="0" smtClean="0"/>
              <a:t> pousse </a:t>
            </a:r>
            <a:r>
              <a:rPr lang="fr-FR" sz="2100" dirty="0"/>
              <a:t>dans les bois. </a:t>
            </a:r>
            <a:endParaRPr lang="fr-FR" sz="2100" dirty="0" smtClean="0"/>
          </a:p>
          <a:p>
            <a:endParaRPr lang="fr-FR" sz="2100" dirty="0"/>
          </a:p>
          <a:p>
            <a:r>
              <a:rPr lang="fr-FR" sz="2100" dirty="0" smtClean="0"/>
              <a:t>Quand </a:t>
            </a:r>
            <a:r>
              <a:rPr lang="fr-FR" sz="2100" b="1" dirty="0" smtClean="0">
                <a:solidFill>
                  <a:srgbClr val="FF0000"/>
                </a:solidFill>
              </a:rPr>
              <a:t>je suis </a:t>
            </a:r>
            <a:r>
              <a:rPr lang="fr-FR" sz="2100" dirty="0" smtClean="0"/>
              <a:t>jeune</a:t>
            </a:r>
            <a:r>
              <a:rPr lang="fr-FR" sz="2100" dirty="0"/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je suis</a:t>
            </a:r>
            <a:r>
              <a:rPr lang="fr-FR" sz="2100" dirty="0" smtClean="0"/>
              <a:t> grande</a:t>
            </a:r>
            <a:r>
              <a:rPr lang="fr-FR" sz="2100" dirty="0"/>
              <a:t>. </a:t>
            </a:r>
          </a:p>
          <a:p>
            <a:r>
              <a:rPr lang="fr-FR" sz="2100" dirty="0"/>
              <a:t>Plus </a:t>
            </a:r>
            <a:r>
              <a:rPr lang="fr-FR" sz="2100" b="1" dirty="0" smtClean="0">
                <a:solidFill>
                  <a:srgbClr val="FF0000"/>
                </a:solidFill>
              </a:rPr>
              <a:t>je vieillis </a:t>
            </a:r>
            <a:r>
              <a:rPr lang="fr-FR" sz="2100" dirty="0"/>
              <a:t>et plus </a:t>
            </a:r>
            <a:r>
              <a:rPr lang="fr-FR" sz="2100" b="1" dirty="0" smtClean="0">
                <a:solidFill>
                  <a:srgbClr val="FF0000"/>
                </a:solidFill>
              </a:rPr>
              <a:t>je </a:t>
            </a:r>
            <a:r>
              <a:rPr lang="fr-FR" sz="2100" b="1" dirty="0">
                <a:solidFill>
                  <a:srgbClr val="FF0000"/>
                </a:solidFill>
              </a:rPr>
              <a:t>rapetisse</a:t>
            </a:r>
            <a:r>
              <a:rPr lang="fr-FR" sz="2100" dirty="0"/>
              <a:t>. </a:t>
            </a:r>
          </a:p>
          <a:p>
            <a:r>
              <a:rPr lang="fr-FR" sz="2100" b="1" dirty="0" smtClean="0">
                <a:solidFill>
                  <a:srgbClr val="FF0000"/>
                </a:solidFill>
              </a:rPr>
              <a:t>Je vis </a:t>
            </a:r>
            <a:r>
              <a:rPr lang="fr-FR" sz="2100" dirty="0"/>
              <a:t>la nuit ou dans les endroits sombres. </a:t>
            </a:r>
          </a:p>
          <a:p>
            <a:r>
              <a:rPr lang="fr-FR" sz="2100" dirty="0"/>
              <a:t>Les courants d’air sont ses ennemis.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Elle vit parfois le jour, quand elle chasse les mauvaises odeurs. 	</a:t>
            </a:r>
          </a:p>
          <a:p>
            <a:endParaRPr lang="fr-FR" sz="2100" dirty="0" smtClean="0"/>
          </a:p>
          <a:p>
            <a:r>
              <a:rPr lang="fr-FR" sz="2100" dirty="0" smtClean="0"/>
              <a:t>Elle </a:t>
            </a:r>
            <a:r>
              <a:rPr lang="fr-FR" sz="2100" dirty="0"/>
              <a:t>est dans le mot « tant » </a:t>
            </a:r>
          </a:p>
          <a:p>
            <a:r>
              <a:rPr lang="fr-FR" sz="2100" dirty="0"/>
              <a:t>et au fond du jardin. </a:t>
            </a:r>
          </a:p>
          <a:p>
            <a:r>
              <a:rPr lang="fr-FR" sz="2100" dirty="0"/>
              <a:t>Elle commence la nuit </a:t>
            </a:r>
          </a:p>
          <a:p>
            <a:r>
              <a:rPr lang="fr-FR" sz="2100" dirty="0"/>
              <a:t>et elle finit le matin. </a:t>
            </a:r>
          </a:p>
          <a:p>
            <a:r>
              <a:rPr lang="fr-FR" sz="2100" dirty="0"/>
              <a:t>Elle apparait deux fois dans l’année. </a:t>
            </a:r>
          </a:p>
          <a:p>
            <a:r>
              <a:rPr lang="fr-FR" sz="2100" dirty="0"/>
              <a:t>Qui est-elle ? </a:t>
            </a:r>
          </a:p>
          <a:p>
            <a:r>
              <a:rPr lang="fr-FR" sz="2100" dirty="0"/>
              <a:t>Indice : C’est une lettre. </a:t>
            </a:r>
            <a:r>
              <a:rPr lang="fr-FR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1711</Words>
  <Application>Microsoft Office PowerPoint</Application>
  <PresentationFormat>Affichage à l'écran (4:3)</PresentationFormat>
  <Paragraphs>360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</cp:revision>
  <dcterms:created xsi:type="dcterms:W3CDTF">2019-08-27T13:22:57Z</dcterms:created>
  <dcterms:modified xsi:type="dcterms:W3CDTF">2019-08-27T13:32:31Z</dcterms:modified>
</cp:coreProperties>
</file>