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F35DF-8F4C-4C6A-9FFA-A59CD3353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FFB8FC-B4DA-4D10-B8CC-637814B15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0F9E38-592B-432A-A094-4FAA74D3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5ADAD7-BAA0-4FA4-8329-6BDDBF9E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9BC1B5-B612-4107-B2AB-FD3FBE0FC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57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95906E-6D5E-4E6A-945F-F0BEB452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F3F650-6AAA-4899-95A3-5AD88FB85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E8D429-333D-43F5-94B9-875346F6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9F89BF-6BEB-483E-BF70-29FA8BE0B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935492-F274-40AA-BA29-1B147F59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65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AA006F-8E7B-4033-8AB9-4EC357E35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05C4A3-8DD5-4C13-8594-20B2953D9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7D731F-3549-4791-84A2-8F8222E1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684B14-C0A5-4F6D-8471-E6DF82B9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E15AE9-D1EE-49C3-93B6-0FFC7D73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0FE197-6AD1-4A9D-8DDD-FC58DD9A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751D41-8132-4A3D-B679-E41A3DD94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8C4F84-CE54-4C72-9768-697813ED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F63AC-0B0B-4755-9927-0BFBD5113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0DB22A-B177-4D72-B2F0-D269E2A3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37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9020A-BCBB-4749-BB99-703C069F4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8E39A2-046E-454E-9097-81E998EB2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A84896-5732-41D6-8E3D-56D10FF5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942109-9153-4D96-BE10-DB2A53EB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22AC02-2E63-4714-ADEB-78DEA2E3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52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5637BD-A2F4-4C2D-9300-7F541F05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D0D3-014A-40E0-A070-87CA24071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0A21B1-B48F-4C33-B8E1-3FAB5466E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9C85DE-B0CC-4940-8A9F-A4962B6B5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5037AF-65D7-4EF4-ABBD-CDB0AC24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677B7C-302A-4932-B7E7-737B8F3A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88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16D34-393E-4F40-A7DB-E2CE82C3F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28A97C-2131-433C-A565-FC2B5C042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ADF404-3843-4B3B-BFB6-D1FA38BA5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95C5A3-0E62-4B99-8695-E8CDBF4AB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389F18-710F-48FC-9B49-D7BA98A67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20570E5-2E7F-4AE3-9B42-E408E7CB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B61D60-DB14-44C3-B7F1-182F92DF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F2235A-25C2-482F-A8F9-A4CA4A31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68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F52A8-6E8E-4089-89EA-B589B7C3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4938A5-D7C6-45AE-A11B-3A4D26914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742DFC-0219-46A6-8B68-6846A020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414899-36DE-4477-83E7-49C944340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5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4EA3AE-88EC-4027-9679-5F6A2141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A7CDAA-AF1E-41CD-A7DD-50AFB7E4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4A1B6E-B93B-4DC3-9D98-ACDC75FC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86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FA0704-A459-48DA-97A5-8589FAEA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E4015C-7ED1-415B-8D4D-938B324EA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7AAC4F-BC88-46EE-872F-3DC9C28D5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D396C7-3CC8-426A-80DA-4458BF5B5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92C4E1-497F-4A17-A07B-F1F9E37A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298BC8-F275-45D7-9127-FB9EE0CFB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64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D55C76-544D-421D-837E-989870DDD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AB99DD-71D1-419B-98C5-FCE45D32E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6D1D24-DC76-428A-B853-1C528E12D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DDAB6C-C14B-433C-8078-E97E2F0B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718DB3-C7B2-4633-A4AA-6DF54DF4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2F2B55-77FA-4F88-9040-676ED1B2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03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2D7732D-0A79-4E53-ABCE-062761EC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2CDAD2-53C9-4E74-9C72-4B9100A45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E4965D-1434-4F30-9B9E-53389F6A9C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ACE4A-1AAC-4A29-9BFE-E472F52B3A98}" type="datetimeFigureOut">
              <a:rPr lang="fr-FR" smtClean="0"/>
              <a:t>09/06/2018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F7E2AC-4170-4D1D-9444-A2359BA9F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FEC9BA-23D4-4FC9-A873-279BC0520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E29CD-1215-48FD-B5CA-D94F1B7309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D4521080-46F5-462E-AE3C-A911B0AA9800}"/>
              </a:ext>
            </a:extLst>
          </p:cNvPr>
          <p:cNvSpPr/>
          <p:nvPr/>
        </p:nvSpPr>
        <p:spPr>
          <a:xfrm>
            <a:off x="933961" y="859517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7FDE4EC7-B951-4A33-82CB-5A3D19D7AF1C}"/>
              </a:ext>
            </a:extLst>
          </p:cNvPr>
          <p:cNvSpPr/>
          <p:nvPr/>
        </p:nvSpPr>
        <p:spPr>
          <a:xfrm>
            <a:off x="753852" y="309009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1312EBF0-4BF9-40DE-9C83-BBF77F3F8AF1}"/>
              </a:ext>
            </a:extLst>
          </p:cNvPr>
          <p:cNvSpPr/>
          <p:nvPr/>
        </p:nvSpPr>
        <p:spPr>
          <a:xfrm>
            <a:off x="2861373" y="21512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75F66C4E-55D7-4BDC-B692-0BB90BA7EB84}"/>
              </a:ext>
            </a:extLst>
          </p:cNvPr>
          <p:cNvSpPr/>
          <p:nvPr/>
        </p:nvSpPr>
        <p:spPr>
          <a:xfrm>
            <a:off x="5462768" y="65984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86FE597D-A8E3-4A1B-8AD4-6E88A2700615}"/>
              </a:ext>
            </a:extLst>
          </p:cNvPr>
          <p:cNvSpPr/>
          <p:nvPr/>
        </p:nvSpPr>
        <p:spPr>
          <a:xfrm>
            <a:off x="3580179" y="462550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406AA0E4-BC94-4BD7-BD0C-BFAFE9EFB1DB}"/>
              </a:ext>
            </a:extLst>
          </p:cNvPr>
          <p:cNvSpPr/>
          <p:nvPr/>
        </p:nvSpPr>
        <p:spPr>
          <a:xfrm>
            <a:off x="5614352" y="279670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E003523F-248A-411C-A9FB-E15C1CCD94EC}"/>
              </a:ext>
            </a:extLst>
          </p:cNvPr>
          <p:cNvSpPr/>
          <p:nvPr/>
        </p:nvSpPr>
        <p:spPr>
          <a:xfrm>
            <a:off x="7726763" y="44114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99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D4521080-46F5-462E-AE3C-A911B0AA9800}"/>
              </a:ext>
            </a:extLst>
          </p:cNvPr>
          <p:cNvSpPr/>
          <p:nvPr/>
        </p:nvSpPr>
        <p:spPr>
          <a:xfrm>
            <a:off x="933961" y="859517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7FDE4EC7-B951-4A33-82CB-5A3D19D7AF1C}"/>
              </a:ext>
            </a:extLst>
          </p:cNvPr>
          <p:cNvSpPr/>
          <p:nvPr/>
        </p:nvSpPr>
        <p:spPr>
          <a:xfrm>
            <a:off x="753852" y="309009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1312EBF0-4BF9-40DE-9C83-BBF77F3F8AF1}"/>
              </a:ext>
            </a:extLst>
          </p:cNvPr>
          <p:cNvSpPr/>
          <p:nvPr/>
        </p:nvSpPr>
        <p:spPr>
          <a:xfrm>
            <a:off x="2861373" y="21512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75F66C4E-55D7-4BDC-B692-0BB90BA7EB84}"/>
              </a:ext>
            </a:extLst>
          </p:cNvPr>
          <p:cNvSpPr/>
          <p:nvPr/>
        </p:nvSpPr>
        <p:spPr>
          <a:xfrm>
            <a:off x="5462768" y="65984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86FE597D-A8E3-4A1B-8AD4-6E88A2700615}"/>
              </a:ext>
            </a:extLst>
          </p:cNvPr>
          <p:cNvSpPr/>
          <p:nvPr/>
        </p:nvSpPr>
        <p:spPr>
          <a:xfrm>
            <a:off x="3580179" y="462550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406AA0E4-BC94-4BD7-BD0C-BFAFE9EFB1DB}"/>
              </a:ext>
            </a:extLst>
          </p:cNvPr>
          <p:cNvSpPr/>
          <p:nvPr/>
        </p:nvSpPr>
        <p:spPr>
          <a:xfrm>
            <a:off x="5614352" y="279670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E003523F-248A-411C-A9FB-E15C1CCD94EC}"/>
              </a:ext>
            </a:extLst>
          </p:cNvPr>
          <p:cNvSpPr/>
          <p:nvPr/>
        </p:nvSpPr>
        <p:spPr>
          <a:xfrm>
            <a:off x="7726763" y="44114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854B89-5668-4078-97DF-3C46DA2BB726}"/>
              </a:ext>
            </a:extLst>
          </p:cNvPr>
          <p:cNvSpPr txBox="1"/>
          <p:nvPr/>
        </p:nvSpPr>
        <p:spPr>
          <a:xfrm>
            <a:off x="9872586" y="359224"/>
            <a:ext cx="19706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800" b="1" dirty="0"/>
              <a:t>7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0098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D4521080-46F5-462E-AE3C-A911B0AA9800}"/>
              </a:ext>
            </a:extLst>
          </p:cNvPr>
          <p:cNvSpPr/>
          <p:nvPr/>
        </p:nvSpPr>
        <p:spPr>
          <a:xfrm>
            <a:off x="1418055" y="294327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7FDE4EC7-B951-4A33-82CB-5A3D19D7AF1C}"/>
              </a:ext>
            </a:extLst>
          </p:cNvPr>
          <p:cNvSpPr/>
          <p:nvPr/>
        </p:nvSpPr>
        <p:spPr>
          <a:xfrm>
            <a:off x="1125480" y="3498132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1312EBF0-4BF9-40DE-9C83-BBF77F3F8AF1}"/>
              </a:ext>
            </a:extLst>
          </p:cNvPr>
          <p:cNvSpPr/>
          <p:nvPr/>
        </p:nvSpPr>
        <p:spPr>
          <a:xfrm>
            <a:off x="2861373" y="21512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75F66C4E-55D7-4BDC-B692-0BB90BA7EB84}"/>
              </a:ext>
            </a:extLst>
          </p:cNvPr>
          <p:cNvSpPr/>
          <p:nvPr/>
        </p:nvSpPr>
        <p:spPr>
          <a:xfrm>
            <a:off x="6386933" y="65984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86FE597D-A8E3-4A1B-8AD4-6E88A2700615}"/>
              </a:ext>
            </a:extLst>
          </p:cNvPr>
          <p:cNvSpPr/>
          <p:nvPr/>
        </p:nvSpPr>
        <p:spPr>
          <a:xfrm>
            <a:off x="3580179" y="462550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406AA0E4-BC94-4BD7-BD0C-BFAFE9EFB1DB}"/>
              </a:ext>
            </a:extLst>
          </p:cNvPr>
          <p:cNvSpPr/>
          <p:nvPr/>
        </p:nvSpPr>
        <p:spPr>
          <a:xfrm>
            <a:off x="5614352" y="279670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E003523F-248A-411C-A9FB-E15C1CCD94EC}"/>
              </a:ext>
            </a:extLst>
          </p:cNvPr>
          <p:cNvSpPr/>
          <p:nvPr/>
        </p:nvSpPr>
        <p:spPr>
          <a:xfrm>
            <a:off x="6690117" y="515713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854B89-5668-4078-97DF-3C46DA2BB726}"/>
              </a:ext>
            </a:extLst>
          </p:cNvPr>
          <p:cNvSpPr txBox="1"/>
          <p:nvPr/>
        </p:nvSpPr>
        <p:spPr>
          <a:xfrm>
            <a:off x="9872586" y="359224"/>
            <a:ext cx="19706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800" b="1" dirty="0"/>
              <a:t>7</a:t>
            </a:r>
            <a:endParaRPr lang="fr-FR" b="1" dirty="0"/>
          </a:p>
        </p:txBody>
      </p:sp>
      <p:sp>
        <p:nvSpPr>
          <p:cNvPr id="4" name="Nuage 3">
            <a:extLst>
              <a:ext uri="{FF2B5EF4-FFF2-40B4-BE49-F238E27FC236}">
                <a16:creationId xmlns:a16="http://schemas.microsoft.com/office/drawing/2014/main" id="{FD03D6C6-5ABC-484F-B422-7B89F4D73502}"/>
              </a:ext>
            </a:extLst>
          </p:cNvPr>
          <p:cNvSpPr/>
          <p:nvPr/>
        </p:nvSpPr>
        <p:spPr>
          <a:xfrm>
            <a:off x="451229" y="1705727"/>
            <a:ext cx="7046259" cy="510499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53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D4521080-46F5-462E-AE3C-A911B0AA9800}"/>
              </a:ext>
            </a:extLst>
          </p:cNvPr>
          <p:cNvSpPr/>
          <p:nvPr/>
        </p:nvSpPr>
        <p:spPr>
          <a:xfrm>
            <a:off x="1418055" y="294327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7FDE4EC7-B951-4A33-82CB-5A3D19D7AF1C}"/>
              </a:ext>
            </a:extLst>
          </p:cNvPr>
          <p:cNvSpPr/>
          <p:nvPr/>
        </p:nvSpPr>
        <p:spPr>
          <a:xfrm>
            <a:off x="1125480" y="3498132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1312EBF0-4BF9-40DE-9C83-BBF77F3F8AF1}"/>
              </a:ext>
            </a:extLst>
          </p:cNvPr>
          <p:cNvSpPr/>
          <p:nvPr/>
        </p:nvSpPr>
        <p:spPr>
          <a:xfrm>
            <a:off x="2861373" y="21512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75F66C4E-55D7-4BDC-B692-0BB90BA7EB84}"/>
              </a:ext>
            </a:extLst>
          </p:cNvPr>
          <p:cNvSpPr/>
          <p:nvPr/>
        </p:nvSpPr>
        <p:spPr>
          <a:xfrm>
            <a:off x="6386933" y="65984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86FE597D-A8E3-4A1B-8AD4-6E88A2700615}"/>
              </a:ext>
            </a:extLst>
          </p:cNvPr>
          <p:cNvSpPr/>
          <p:nvPr/>
        </p:nvSpPr>
        <p:spPr>
          <a:xfrm>
            <a:off x="3580179" y="462550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406AA0E4-BC94-4BD7-BD0C-BFAFE9EFB1DB}"/>
              </a:ext>
            </a:extLst>
          </p:cNvPr>
          <p:cNvSpPr/>
          <p:nvPr/>
        </p:nvSpPr>
        <p:spPr>
          <a:xfrm>
            <a:off x="5614352" y="279670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E003523F-248A-411C-A9FB-E15C1CCD94EC}"/>
              </a:ext>
            </a:extLst>
          </p:cNvPr>
          <p:cNvSpPr/>
          <p:nvPr/>
        </p:nvSpPr>
        <p:spPr>
          <a:xfrm>
            <a:off x="6690117" y="515713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854B89-5668-4078-97DF-3C46DA2BB726}"/>
              </a:ext>
            </a:extLst>
          </p:cNvPr>
          <p:cNvSpPr txBox="1"/>
          <p:nvPr/>
        </p:nvSpPr>
        <p:spPr>
          <a:xfrm>
            <a:off x="9872586" y="359224"/>
            <a:ext cx="19706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800" b="1" dirty="0"/>
              <a:t>7</a:t>
            </a:r>
            <a:endParaRPr lang="fr-FR" b="1" dirty="0"/>
          </a:p>
        </p:txBody>
      </p:sp>
      <p:sp>
        <p:nvSpPr>
          <p:cNvPr id="4" name="Nuage 3">
            <a:extLst>
              <a:ext uri="{FF2B5EF4-FFF2-40B4-BE49-F238E27FC236}">
                <a16:creationId xmlns:a16="http://schemas.microsoft.com/office/drawing/2014/main" id="{FD03D6C6-5ABC-484F-B422-7B89F4D73502}"/>
              </a:ext>
            </a:extLst>
          </p:cNvPr>
          <p:cNvSpPr/>
          <p:nvPr/>
        </p:nvSpPr>
        <p:spPr>
          <a:xfrm>
            <a:off x="451229" y="1705727"/>
            <a:ext cx="7046259" cy="5104993"/>
          </a:xfrm>
          <a:prstGeom prst="cloud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07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D4521080-46F5-462E-AE3C-A911B0AA9800}"/>
              </a:ext>
            </a:extLst>
          </p:cNvPr>
          <p:cNvSpPr/>
          <p:nvPr/>
        </p:nvSpPr>
        <p:spPr>
          <a:xfrm>
            <a:off x="1418055" y="294327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Connecteur 6">
            <a:extLst>
              <a:ext uri="{FF2B5EF4-FFF2-40B4-BE49-F238E27FC236}">
                <a16:creationId xmlns:a16="http://schemas.microsoft.com/office/drawing/2014/main" id="{7FDE4EC7-B951-4A33-82CB-5A3D19D7AF1C}"/>
              </a:ext>
            </a:extLst>
          </p:cNvPr>
          <p:cNvSpPr/>
          <p:nvPr/>
        </p:nvSpPr>
        <p:spPr>
          <a:xfrm>
            <a:off x="1125480" y="3498132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1312EBF0-4BF9-40DE-9C83-BBF77F3F8AF1}"/>
              </a:ext>
            </a:extLst>
          </p:cNvPr>
          <p:cNvSpPr/>
          <p:nvPr/>
        </p:nvSpPr>
        <p:spPr>
          <a:xfrm>
            <a:off x="2861373" y="2151250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75F66C4E-55D7-4BDC-B692-0BB90BA7EB84}"/>
              </a:ext>
            </a:extLst>
          </p:cNvPr>
          <p:cNvSpPr/>
          <p:nvPr/>
        </p:nvSpPr>
        <p:spPr>
          <a:xfrm>
            <a:off x="6386933" y="65984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86FE597D-A8E3-4A1B-8AD4-6E88A2700615}"/>
              </a:ext>
            </a:extLst>
          </p:cNvPr>
          <p:cNvSpPr/>
          <p:nvPr/>
        </p:nvSpPr>
        <p:spPr>
          <a:xfrm>
            <a:off x="3580179" y="462550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406AA0E4-BC94-4BD7-BD0C-BFAFE9EFB1DB}"/>
              </a:ext>
            </a:extLst>
          </p:cNvPr>
          <p:cNvSpPr/>
          <p:nvPr/>
        </p:nvSpPr>
        <p:spPr>
          <a:xfrm>
            <a:off x="5614352" y="2796708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E003523F-248A-411C-A9FB-E15C1CCD94EC}"/>
              </a:ext>
            </a:extLst>
          </p:cNvPr>
          <p:cNvSpPr/>
          <p:nvPr/>
        </p:nvSpPr>
        <p:spPr>
          <a:xfrm>
            <a:off x="6690117" y="5157139"/>
            <a:ext cx="1614742" cy="1614742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854B89-5668-4078-97DF-3C46DA2BB726}"/>
              </a:ext>
            </a:extLst>
          </p:cNvPr>
          <p:cNvSpPr txBox="1"/>
          <p:nvPr/>
        </p:nvSpPr>
        <p:spPr>
          <a:xfrm>
            <a:off x="9872586" y="359224"/>
            <a:ext cx="19706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800" b="1" dirty="0"/>
              <a:t>7</a:t>
            </a:r>
            <a:endParaRPr lang="fr-FR" b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E32B3BF-FD52-45BE-98BF-15313315BAEB}"/>
              </a:ext>
            </a:extLst>
          </p:cNvPr>
          <p:cNvSpPr txBox="1"/>
          <p:nvPr/>
        </p:nvSpPr>
        <p:spPr>
          <a:xfrm>
            <a:off x="8532156" y="2657994"/>
            <a:ext cx="11984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800" b="1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fr-FR" sz="13800" b="1" dirty="0"/>
              <a:t> </a:t>
            </a:r>
            <a:endParaRPr lang="fr-FR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C56C70A-02FC-410E-8955-F2B69390C5BE}"/>
              </a:ext>
            </a:extLst>
          </p:cNvPr>
          <p:cNvSpPr txBox="1"/>
          <p:nvPr/>
        </p:nvSpPr>
        <p:spPr>
          <a:xfrm>
            <a:off x="10817774" y="2657995"/>
            <a:ext cx="11984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800" b="1" dirty="0">
                <a:solidFill>
                  <a:srgbClr val="0070C0"/>
                </a:solidFill>
              </a:rPr>
              <a:t>4</a:t>
            </a:r>
            <a:r>
              <a:rPr lang="fr-FR" sz="13800" b="1" dirty="0"/>
              <a:t> </a:t>
            </a:r>
            <a:endParaRPr lang="fr-FR" b="1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541D365D-0079-47D1-ABE8-813071AF4CD4}"/>
              </a:ext>
            </a:extLst>
          </p:cNvPr>
          <p:cNvCxnSpPr/>
          <p:nvPr/>
        </p:nvCxnSpPr>
        <p:spPr>
          <a:xfrm flipH="1">
            <a:off x="9238827" y="2151250"/>
            <a:ext cx="785706" cy="8561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738D01EE-E5B8-48D6-8680-609E67C3F2C1}"/>
              </a:ext>
            </a:extLst>
          </p:cNvPr>
          <p:cNvCxnSpPr>
            <a:cxnSpLocks/>
          </p:cNvCxnSpPr>
          <p:nvPr/>
        </p:nvCxnSpPr>
        <p:spPr>
          <a:xfrm>
            <a:off x="10604180" y="2151250"/>
            <a:ext cx="680955" cy="864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76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Pinel</dc:creator>
  <cp:lastModifiedBy>Nicolas Pinel</cp:lastModifiedBy>
  <cp:revision>2</cp:revision>
  <dcterms:created xsi:type="dcterms:W3CDTF">2018-06-09T08:07:08Z</dcterms:created>
  <dcterms:modified xsi:type="dcterms:W3CDTF">2018-06-09T08:16:40Z</dcterms:modified>
</cp:coreProperties>
</file>