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5F629-5D06-43B8-B2F5-E8B6CCE3E8B8}" type="datetimeFigureOut">
              <a:rPr lang="fr-FR" smtClean="0"/>
              <a:t>27/05/2018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400F8-7EAD-40F9-80AA-8788114E66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2965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5F629-5D06-43B8-B2F5-E8B6CCE3E8B8}" type="datetimeFigureOut">
              <a:rPr lang="fr-FR" smtClean="0"/>
              <a:t>27/05/2018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400F8-7EAD-40F9-80AA-8788114E66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8412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5F629-5D06-43B8-B2F5-E8B6CCE3E8B8}" type="datetimeFigureOut">
              <a:rPr lang="fr-FR" smtClean="0"/>
              <a:t>27/05/2018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400F8-7EAD-40F9-80AA-8788114E66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6533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5F629-5D06-43B8-B2F5-E8B6CCE3E8B8}" type="datetimeFigureOut">
              <a:rPr lang="fr-FR" smtClean="0"/>
              <a:t>27/05/2018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400F8-7EAD-40F9-80AA-8788114E66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6183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5F629-5D06-43B8-B2F5-E8B6CCE3E8B8}" type="datetimeFigureOut">
              <a:rPr lang="fr-FR" smtClean="0"/>
              <a:t>27/05/2018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400F8-7EAD-40F9-80AA-8788114E66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188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5F629-5D06-43B8-B2F5-E8B6CCE3E8B8}" type="datetimeFigureOut">
              <a:rPr lang="fr-FR" smtClean="0"/>
              <a:t>27/05/2018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400F8-7EAD-40F9-80AA-8788114E66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9173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5F629-5D06-43B8-B2F5-E8B6CCE3E8B8}" type="datetimeFigureOut">
              <a:rPr lang="fr-FR" smtClean="0"/>
              <a:t>27/05/2018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400F8-7EAD-40F9-80AA-8788114E66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3885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5F629-5D06-43B8-B2F5-E8B6CCE3E8B8}" type="datetimeFigureOut">
              <a:rPr lang="fr-FR" smtClean="0"/>
              <a:t>27/05/2018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400F8-7EAD-40F9-80AA-8788114E66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6008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5F629-5D06-43B8-B2F5-E8B6CCE3E8B8}" type="datetimeFigureOut">
              <a:rPr lang="fr-FR" smtClean="0"/>
              <a:t>27/05/2018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400F8-7EAD-40F9-80AA-8788114E66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1544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5F629-5D06-43B8-B2F5-E8B6CCE3E8B8}" type="datetimeFigureOut">
              <a:rPr lang="fr-FR" smtClean="0"/>
              <a:t>27/05/2018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400F8-7EAD-40F9-80AA-8788114E66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248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5F629-5D06-43B8-B2F5-E8B6CCE3E8B8}" type="datetimeFigureOut">
              <a:rPr lang="fr-FR" smtClean="0"/>
              <a:t>27/05/2018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400F8-7EAD-40F9-80AA-8788114E66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5409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5F629-5D06-43B8-B2F5-E8B6CCE3E8B8}" type="datetimeFigureOut">
              <a:rPr lang="fr-FR" smtClean="0"/>
              <a:t>27/05/2018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400F8-7EAD-40F9-80AA-8788114E66C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5983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disneyprincesses.kazeo.com/presentation-de-javotte-a12234534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fr/url?sa=i&amp;rct=j&amp;q=&amp;esrc=s&amp;source=images&amp;cd=&amp;cad=rja&amp;uact=8&amp;ved=2ahUKEwiq3YH8t87ZAhWF66QKHa01Aa4QjRx6BAgAEAY&amp;url=https://www.babelio.com/livres/Scieszka-La-Verite-sur-laffaire-des-trois-petits-cochons/41878&amp;psig=AOvVaw1T54Wd7NRgemg-wf46O6vg&amp;ust=152010751961655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oogle.fr/url?sa=i&amp;rct=j&amp;q=&amp;esrc=s&amp;source=images&amp;cd=&amp;cad=rja&amp;uact=8&amp;ved=2ahUKEwj_qqyfuM7ZAhWFyKQKHTD0Ax0QjRx6BAgAEAY&amp;url=https://nospensees.fr/lhistoire-loup-personne-necoutait/&amp;psig=AOvVaw3o-Mu9mWlsi1ziayDqwRZS&amp;ust=1520107595924333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fr/url?sa=i&amp;rct=j&amp;q=&amp;esrc=s&amp;source=images&amp;cd=&amp;ved=2ahUKEwiy6KSBuc7ZAhXMDewKHRyGDUAQjRx6BAgAEAY&amp;url=http://parisdumondentier.blogspot.com/2009/11/contes-du-monde-entier-jack-et-lharicot.html&amp;psig=AOvVaw3AdPOccIZLv5aATqVRCCm5&amp;ust=1520107682004396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google.fr/url?sa=i&amp;rct=j&amp;q=&amp;esrc=s&amp;source=images&amp;cd=&amp;cad=rja&amp;uact=8&amp;ved=2ahUKEwik09-duc7ZAhWMyaQKHTL7BwwQjRx6BAgAEAY&amp;url=http://lusile17.centerblog.net/rub-walt-disney-blanche-neige--4.html&amp;psig=AOvVaw30BBEFWf9siqZtmhexV37L&amp;ust=1520107858000626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Et si tous les contes n’étaient que des malentendus….ou d’énormes quiproquos</a:t>
            </a:r>
          </a:p>
          <a:p>
            <a:endParaRPr lang="fr-FR" dirty="0"/>
          </a:p>
          <a:p>
            <a:r>
              <a:rPr lang="fr-FR" dirty="0" smtClean="0"/>
              <a:t>Et que les méchants étaient en fait gentils!!!!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5785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310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5818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4" name="Picture 2" descr="Résultat de recherche d'images pour &quot;cendrillon robe déchirée par Javotte et anastasie&quot;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74612"/>
            <a:ext cx="4608512" cy="6773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5979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098" name="Picture 2" descr="Résultat de recherche d'images pour &quot;le loup est enrhumé les 3 petits cochons&quot;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5720"/>
            <a:ext cx="5336665" cy="6852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6877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122" name="Picture 2" descr="Résultat de recherche d'images pour &quot;malentendu chez mère grand le petit chaperon rouge&quot;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8" y="876732"/>
            <a:ext cx="8976487" cy="5877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2842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148" name="Picture 4" descr="Résultat de recherche d'images pour &quot;ogre de Jack et le haricot magique&quot;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0"/>
            <a:ext cx="4636244" cy="6787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402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7170" name="Picture 2" descr="Résultat de recherche d'images pour &quot;la reine de blanche neige&quot;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9" y="0"/>
            <a:ext cx="914399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196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8194" name="Picture 2" descr="http://pages.infinit.net/kate/Sirene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5" y="764704"/>
            <a:ext cx="9019285" cy="6093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3198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22</Words>
  <Application>Microsoft Office PowerPoint</Application>
  <PresentationFormat>Affichage à l'écran (4:3)</PresentationFormat>
  <Paragraphs>3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1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av Gaga</cp:lastModifiedBy>
  <cp:revision>10</cp:revision>
  <dcterms:created xsi:type="dcterms:W3CDTF">2018-03-02T20:00:46Z</dcterms:created>
  <dcterms:modified xsi:type="dcterms:W3CDTF">2018-05-27T19:45:22Z</dcterms:modified>
</cp:coreProperties>
</file>