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7" r:id="rId2"/>
    <p:sldId id="256" r:id="rId3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180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89" y="1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68" tIns="45434" rIns="90868" bIns="4543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96" y="4714640"/>
            <a:ext cx="5439085" cy="4466751"/>
          </a:xfrm>
          <a:prstGeom prst="rect">
            <a:avLst/>
          </a:prstGeom>
        </p:spPr>
        <p:txBody>
          <a:bodyPr vert="horz" lIns="90868" tIns="45434" rIns="90868" bIns="4543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280"/>
            <a:ext cx="2945712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89" y="9429280"/>
            <a:ext cx="2945711" cy="495779"/>
          </a:xfrm>
          <a:prstGeom prst="rect">
            <a:avLst/>
          </a:prstGeom>
        </p:spPr>
        <p:txBody>
          <a:bodyPr vert="horz" lIns="90868" tIns="45434" rIns="90868" bIns="45434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68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22/07/2014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Les soustractions </a:t>
            </a:r>
            <a:r>
              <a:rPr lang="fr-FR" b="1" dirty="0" smtClean="0"/>
              <a:t>(3)</a:t>
            </a:r>
            <a:endParaRPr lang="fr-FR" b="1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45686" y="985521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calculer une </a:t>
            </a:r>
            <a:r>
              <a:rPr lang="fr-FR" sz="1300" dirty="0" smtClean="0"/>
              <a:t>soustraction </a:t>
            </a:r>
            <a:r>
              <a:rPr lang="fr-FR" sz="1300" dirty="0" smtClean="0"/>
              <a:t>posée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9161" y="1069507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1</a:t>
            </a:r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877273" y="985523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27" name="Rectangle à coins arrondis 26"/>
          <p:cNvSpPr/>
          <p:nvPr/>
        </p:nvSpPr>
        <p:spPr>
          <a:xfrm>
            <a:off x="345686" y="4121706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poser et calculer une </a:t>
            </a:r>
            <a:r>
              <a:rPr lang="fr-FR" sz="1300" dirty="0" smtClean="0"/>
              <a:t>soustraction</a:t>
            </a:r>
            <a:endParaRPr lang="fr-FR" sz="13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719994" y="419479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2</a:t>
            </a:r>
          </a:p>
        </p:txBody>
      </p:sp>
      <p:sp>
        <p:nvSpPr>
          <p:cNvPr id="29" name="Ellipse 28"/>
          <p:cNvSpPr/>
          <p:nvPr/>
        </p:nvSpPr>
        <p:spPr>
          <a:xfrm>
            <a:off x="5684698" y="4110814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309682" y="3933188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4" name="ZoneTexte 6"/>
          <p:cNvSpPr txBox="1"/>
          <p:nvPr/>
        </p:nvSpPr>
        <p:spPr>
          <a:xfrm>
            <a:off x="345686" y="3933188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/>
              <a:t>CALC </a:t>
            </a:r>
            <a:r>
              <a:rPr lang="fr-FR" sz="1100" dirty="0" smtClean="0"/>
              <a:t>2</a:t>
            </a:r>
            <a:endParaRPr lang="fr-FR" sz="1100" dirty="0"/>
          </a:p>
        </p:txBody>
      </p:sp>
      <p:sp>
        <p:nvSpPr>
          <p:cNvPr id="42" name="Ellipse 41"/>
          <p:cNvSpPr/>
          <p:nvPr/>
        </p:nvSpPr>
        <p:spPr>
          <a:xfrm>
            <a:off x="252216" y="807897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3" name="ZoneTexte 6"/>
          <p:cNvSpPr txBox="1"/>
          <p:nvPr/>
        </p:nvSpPr>
        <p:spPr>
          <a:xfrm>
            <a:off x="270812" y="807897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CALC </a:t>
            </a:r>
            <a:r>
              <a:rPr lang="fr-FR" sz="1100" dirty="0" smtClean="0"/>
              <a:t>2</a:t>
            </a:r>
            <a:endParaRPr lang="fr-FR" sz="1100" dirty="0"/>
          </a:p>
        </p:txBody>
      </p:sp>
      <p:sp>
        <p:nvSpPr>
          <p:cNvPr id="2" name="ZoneTexte 1"/>
          <p:cNvSpPr txBox="1"/>
          <p:nvPr/>
        </p:nvSpPr>
        <p:spPr>
          <a:xfrm>
            <a:off x="418784" y="4808984"/>
            <a:ext cx="314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Pose et calcule</a:t>
            </a:r>
            <a:endParaRPr lang="fr-FR" sz="1200" b="1" u="sng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29" y="1942040"/>
            <a:ext cx="6187541" cy="145254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46" y="5529063"/>
            <a:ext cx="6391092" cy="196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3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580129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340768" y="7013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Les soustractions (3)</a:t>
            </a:r>
            <a:endParaRPr lang="fr-FR" b="1" dirty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4023828" y="5343043"/>
            <a:ext cx="8424936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8"/>
          <p:cNvSpPr txBox="1"/>
          <p:nvPr/>
        </p:nvSpPr>
        <p:spPr>
          <a:xfrm>
            <a:off x="5939878" y="5322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 smtClean="0"/>
              <a:t>CE2</a:t>
            </a:r>
            <a:endParaRPr lang="fr-FR" sz="1200" dirty="0"/>
          </a:p>
        </p:txBody>
      </p:sp>
      <p:sp>
        <p:nvSpPr>
          <p:cNvPr id="25" name="Espace réservé du pied de page 6"/>
          <p:cNvSpPr>
            <a:spLocks noGrp="1"/>
          </p:cNvSpPr>
          <p:nvPr/>
        </p:nvSpPr>
        <p:spPr>
          <a:xfrm>
            <a:off x="4824095" y="175764"/>
            <a:ext cx="2171700" cy="5274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plan de travail </a:t>
            </a:r>
            <a:r>
              <a:rPr lang="fr-FR" dirty="0" smtClean="0"/>
              <a:t>n°6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286173" y="1310367"/>
            <a:ext cx="265222" cy="18624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332657" y="822783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calculer des </a:t>
            </a:r>
            <a:r>
              <a:rPr lang="fr-FR" sz="1300" dirty="0" smtClean="0"/>
              <a:t>soustractions </a:t>
            </a:r>
            <a:r>
              <a:rPr lang="fr-FR" sz="1300" dirty="0" smtClean="0"/>
              <a:t>à trous</a:t>
            </a:r>
            <a:endParaRPr lang="fr-FR" sz="1300" dirty="0"/>
          </a:p>
        </p:txBody>
      </p:sp>
      <p:sp>
        <p:nvSpPr>
          <p:cNvPr id="35" name="ZoneTexte 34"/>
          <p:cNvSpPr txBox="1"/>
          <p:nvPr/>
        </p:nvSpPr>
        <p:spPr>
          <a:xfrm>
            <a:off x="4706965" y="89587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3</a:t>
            </a:r>
          </a:p>
        </p:txBody>
      </p:sp>
      <p:sp>
        <p:nvSpPr>
          <p:cNvPr id="36" name="Ellipse 35"/>
          <p:cNvSpPr/>
          <p:nvPr/>
        </p:nvSpPr>
        <p:spPr>
          <a:xfrm>
            <a:off x="5671669" y="811891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321934" y="4769043"/>
            <a:ext cx="4104456" cy="4680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 </a:t>
            </a:r>
            <a:r>
              <a:rPr lang="fr-FR" sz="1300" b="1" dirty="0" smtClean="0"/>
              <a:t>: </a:t>
            </a:r>
            <a:r>
              <a:rPr lang="fr-FR" sz="1300" dirty="0" smtClean="0"/>
              <a:t>résoudre des problèmes </a:t>
            </a:r>
            <a:r>
              <a:rPr lang="fr-FR" sz="1300" dirty="0" smtClean="0"/>
              <a:t>soustractifs</a:t>
            </a:r>
            <a:endParaRPr lang="fr-FR" sz="1300" dirty="0"/>
          </a:p>
        </p:txBody>
      </p:sp>
      <p:sp>
        <p:nvSpPr>
          <p:cNvPr id="38" name="ZoneTexte 37"/>
          <p:cNvSpPr txBox="1"/>
          <p:nvPr/>
        </p:nvSpPr>
        <p:spPr>
          <a:xfrm>
            <a:off x="4696242" y="4842135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Niveau 4</a:t>
            </a:r>
          </a:p>
        </p:txBody>
      </p:sp>
      <p:sp>
        <p:nvSpPr>
          <p:cNvPr id="39" name="Ellipse 38"/>
          <p:cNvSpPr/>
          <p:nvPr/>
        </p:nvSpPr>
        <p:spPr>
          <a:xfrm>
            <a:off x="5660946" y="4758151"/>
            <a:ext cx="417210" cy="360984"/>
          </a:xfrm>
          <a:prstGeom prst="ellipse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56253" y="5731027"/>
            <a:ext cx="177287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J’avais 4 875 timbres dans mon album. J’en ai vendu </a:t>
            </a:r>
            <a:r>
              <a:rPr lang="fr-FR" sz="1200" dirty="0" smtClean="0"/>
              <a:t>52.</a:t>
            </a:r>
          </a:p>
          <a:p>
            <a:r>
              <a:rPr lang="fr-FR" sz="1200" dirty="0" smtClean="0"/>
              <a:t>Combien </a:t>
            </a:r>
            <a:r>
              <a:rPr lang="fr-FR" sz="1200" dirty="0"/>
              <a:t>de timbres me reste-t-il ?</a:t>
            </a:r>
          </a:p>
        </p:txBody>
      </p:sp>
      <p:sp>
        <p:nvSpPr>
          <p:cNvPr id="30" name="Ellipse 29"/>
          <p:cNvSpPr/>
          <p:nvPr/>
        </p:nvSpPr>
        <p:spPr>
          <a:xfrm>
            <a:off x="287977" y="4532290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1" name="ZoneTexte 6"/>
          <p:cNvSpPr txBox="1"/>
          <p:nvPr/>
        </p:nvSpPr>
        <p:spPr>
          <a:xfrm>
            <a:off x="306573" y="4532290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/>
              <a:t>CALC </a:t>
            </a:r>
            <a:r>
              <a:rPr lang="fr-FR" sz="1100" dirty="0" smtClean="0"/>
              <a:t>2</a:t>
            </a:r>
            <a:endParaRPr lang="fr-FR" sz="1100" dirty="0"/>
          </a:p>
        </p:txBody>
      </p:sp>
      <p:sp>
        <p:nvSpPr>
          <p:cNvPr id="40" name="Ellipse 39"/>
          <p:cNvSpPr/>
          <p:nvPr/>
        </p:nvSpPr>
        <p:spPr>
          <a:xfrm>
            <a:off x="310198" y="645213"/>
            <a:ext cx="648072" cy="300082"/>
          </a:xfrm>
          <a:prstGeom prst="ellipse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1" name="ZoneTexte 6"/>
          <p:cNvSpPr txBox="1"/>
          <p:nvPr/>
        </p:nvSpPr>
        <p:spPr>
          <a:xfrm>
            <a:off x="328794" y="645213"/>
            <a:ext cx="6120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/>
              <a:t>CALC </a:t>
            </a:r>
            <a:r>
              <a:rPr lang="fr-FR" sz="1100" dirty="0" smtClean="0"/>
              <a:t>2</a:t>
            </a:r>
            <a:endParaRPr lang="fr-FR" sz="1100" dirty="0"/>
          </a:p>
        </p:txBody>
      </p:sp>
      <p:sp>
        <p:nvSpPr>
          <p:cNvPr id="46" name="ZoneTexte 45"/>
          <p:cNvSpPr txBox="1"/>
          <p:nvPr/>
        </p:nvSpPr>
        <p:spPr>
          <a:xfrm>
            <a:off x="410760" y="7833732"/>
            <a:ext cx="177673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Un transporteur doit livrer 1 458 caisses de boissons sucrées. Il en décharge 923 au premier magasin. Combien de caisses lui restera-t-il à livrer au deuxième magasin ?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93" y="5381609"/>
            <a:ext cx="4448175" cy="1714500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93" y="7761312"/>
            <a:ext cx="4448175" cy="17145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32657" y="1404682"/>
            <a:ext cx="4810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/>
              <a:t>Complète et vérifie en posant une addition</a:t>
            </a:r>
            <a:endParaRPr lang="fr-FR" sz="1200" b="1" u="sng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26" y="1873125"/>
            <a:ext cx="1612802" cy="266218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94" y="1928664"/>
            <a:ext cx="1804070" cy="260664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419" y="1928664"/>
            <a:ext cx="1798869" cy="26036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</TotalTime>
  <Words>79</Words>
  <Application>Microsoft Office PowerPoint</Application>
  <PresentationFormat>Format A4 (210 x 297 mm)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Magali</cp:lastModifiedBy>
  <cp:revision>353</cp:revision>
  <cp:lastPrinted>2014-04-28T15:31:46Z</cp:lastPrinted>
  <dcterms:created xsi:type="dcterms:W3CDTF">2011-03-18T16:06:50Z</dcterms:created>
  <dcterms:modified xsi:type="dcterms:W3CDTF">2014-07-22T13:28:50Z</dcterms:modified>
</cp:coreProperties>
</file>