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>
      <p:cViewPr>
        <p:scale>
          <a:sx n="100" d="100"/>
          <a:sy n="100" d="100"/>
        </p:scale>
        <p:origin x="-546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0227A-42DD-477C-A6D9-F3A50BAD254D}" type="datetimeFigureOut">
              <a:rPr lang="fr-FR" smtClean="0"/>
              <a:pPr/>
              <a:t>02/02/2013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D1F60-3094-42ED-8F4D-A02AB863F6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620688"/>
            <a:ext cx="3076575" cy="5563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0" y="404664"/>
            <a:ext cx="2843808" cy="4801314"/>
          </a:xfrm>
          <a:prstGeom prst="rect">
            <a:avLst/>
          </a:prstGeom>
        </p:spPr>
        <p:style>
          <a:lnRef idx="2">
            <a:schemeClr val="dk1"/>
          </a:lnRef>
          <a:fillRef idx="1001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Es un 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chico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,</a:t>
            </a:r>
          </a:p>
          <a:p>
            <a:endParaRPr lang="fr-FR" dirty="0" smtClean="0">
              <a:latin typeface="Cooper Black" pitchFamily="18" charset="0"/>
            </a:endParaRPr>
          </a:p>
          <a:p>
            <a:r>
              <a:rPr lang="fr-FR" dirty="0" smtClean="0">
                <a:solidFill>
                  <a:srgbClr val="FF0000"/>
                </a:solidFill>
                <a:latin typeface="Cooper Black" pitchFamily="18" charset="0"/>
              </a:rPr>
              <a:t>Se </a:t>
            </a:r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llama</a:t>
            </a:r>
            <a:r>
              <a:rPr lang="fr-FR" dirty="0" smtClean="0">
                <a:solidFill>
                  <a:srgbClr val="FF0000"/>
                </a:solidFill>
                <a:latin typeface="Cooper Black" pitchFamily="18" charset="0"/>
              </a:rPr>
              <a:t> el </a:t>
            </a:r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diablo</a:t>
            </a:r>
            <a:r>
              <a:rPr lang="fr-FR" dirty="0" smtClean="0">
                <a:solidFill>
                  <a:srgbClr val="FF0000"/>
                </a:solidFill>
                <a:latin typeface="Cooper Black" pitchFamily="18" charset="0"/>
              </a:rPr>
              <a:t>,</a:t>
            </a:r>
          </a:p>
          <a:p>
            <a:endParaRPr lang="fr-FR" dirty="0" smtClean="0">
              <a:latin typeface="Cooper Black" pitchFamily="18" charset="0"/>
            </a:endParaRPr>
          </a:p>
          <a:p>
            <a:r>
              <a:rPr lang="fr-FR" dirty="0" err="1" smtClean="0">
                <a:solidFill>
                  <a:srgbClr val="FFFF00"/>
                </a:solidFill>
                <a:latin typeface="Cooper Black" pitchFamily="18" charset="0"/>
              </a:rPr>
              <a:t>Tiene</a:t>
            </a:r>
            <a:r>
              <a:rPr lang="fr-FR" dirty="0" smtClean="0">
                <a:solidFill>
                  <a:srgbClr val="FFFF00"/>
                </a:solidFill>
                <a:latin typeface="Cooper Black" pitchFamily="18" charset="0"/>
              </a:rPr>
              <a:t> mil </a:t>
            </a:r>
            <a:r>
              <a:rPr lang="fr-FR" dirty="0" err="1" smtClean="0">
                <a:solidFill>
                  <a:srgbClr val="FFFF00"/>
                </a:solidFill>
                <a:latin typeface="Cooper Black" pitchFamily="18" charset="0"/>
              </a:rPr>
              <a:t>a</a:t>
            </a:r>
            <a:r>
              <a:rPr lang="fr-FR" dirty="0" err="1" smtClean="0">
                <a:solidFill>
                  <a:srgbClr val="FFFF00"/>
                </a:solidFill>
                <a:latin typeface="Calibri"/>
              </a:rPr>
              <a:t>ň</a:t>
            </a:r>
            <a:r>
              <a:rPr lang="fr-FR" dirty="0" err="1" smtClean="0">
                <a:solidFill>
                  <a:srgbClr val="FFFF00"/>
                </a:solidFill>
                <a:latin typeface="Cooper Black" pitchFamily="18" charset="0"/>
              </a:rPr>
              <a:t>os</a:t>
            </a:r>
            <a:r>
              <a:rPr lang="fr-FR" dirty="0" smtClean="0">
                <a:solidFill>
                  <a:srgbClr val="FFFF00"/>
                </a:solidFill>
                <a:latin typeface="Cooper Black" pitchFamily="18" charset="0"/>
              </a:rPr>
              <a:t>,</a:t>
            </a:r>
          </a:p>
          <a:p>
            <a:endParaRPr lang="fr-FR" dirty="0" smtClean="0">
              <a:latin typeface="Cooper Black" pitchFamily="18" charset="0"/>
            </a:endParaRPr>
          </a:p>
          <a:p>
            <a:r>
              <a:rPr lang="fr-FR" dirty="0" err="1" smtClean="0">
                <a:solidFill>
                  <a:srgbClr val="00B050"/>
                </a:solidFill>
                <a:latin typeface="Cooper Black" pitchFamily="18" charset="0"/>
              </a:rPr>
              <a:t>Habla</a:t>
            </a:r>
            <a:r>
              <a:rPr lang="fr-FR" dirty="0" smtClean="0">
                <a:solidFill>
                  <a:srgbClr val="00B050"/>
                </a:solidFill>
                <a:latin typeface="Cooper Black" pitchFamily="18" charset="0"/>
              </a:rPr>
              <a:t> la </a:t>
            </a:r>
            <a:r>
              <a:rPr lang="fr-FR" dirty="0" err="1" smtClean="0">
                <a:solidFill>
                  <a:srgbClr val="00B050"/>
                </a:solidFill>
                <a:latin typeface="Cooper Black" pitchFamily="18" charset="0"/>
              </a:rPr>
              <a:t>lengua</a:t>
            </a:r>
            <a:r>
              <a:rPr lang="fr-FR" dirty="0" smtClean="0">
                <a:solidFill>
                  <a:srgbClr val="00B050"/>
                </a:solidFill>
                <a:latin typeface="Cooper Black" pitchFamily="18" charset="0"/>
              </a:rPr>
              <a:t> </a:t>
            </a:r>
            <a:r>
              <a:rPr lang="fr-FR" dirty="0" smtClean="0">
                <a:solidFill>
                  <a:srgbClr val="00B050"/>
                </a:solidFill>
                <a:latin typeface="Cooper Black" pitchFamily="18" charset="0"/>
              </a:rPr>
              <a:t>de </a:t>
            </a:r>
            <a:r>
              <a:rPr lang="fr-FR" dirty="0" err="1" smtClean="0">
                <a:solidFill>
                  <a:srgbClr val="00B050"/>
                </a:solidFill>
                <a:latin typeface="Cooper Black" pitchFamily="18" charset="0"/>
              </a:rPr>
              <a:t>muerto</a:t>
            </a:r>
            <a:r>
              <a:rPr lang="fr-FR" dirty="0" smtClean="0">
                <a:solidFill>
                  <a:srgbClr val="00B050"/>
                </a:solidFill>
                <a:latin typeface="Cooper Black" pitchFamily="18" charset="0"/>
              </a:rPr>
              <a:t> y </a:t>
            </a:r>
            <a:r>
              <a:rPr lang="fr-FR" dirty="0" err="1" smtClean="0">
                <a:solidFill>
                  <a:srgbClr val="00B050"/>
                </a:solidFill>
                <a:latin typeface="Cooper Black" pitchFamily="18" charset="0"/>
              </a:rPr>
              <a:t>espa</a:t>
            </a:r>
            <a:r>
              <a:rPr lang="fr-FR" b="1" dirty="0" err="1" smtClean="0">
                <a:solidFill>
                  <a:srgbClr val="00B050"/>
                </a:solidFill>
              </a:rPr>
              <a:t>ň</a:t>
            </a:r>
            <a:r>
              <a:rPr lang="fr-FR" dirty="0" err="1" smtClean="0">
                <a:solidFill>
                  <a:srgbClr val="00B050"/>
                </a:solidFill>
                <a:latin typeface="Cooper Black" pitchFamily="18" charset="0"/>
              </a:rPr>
              <a:t>ol</a:t>
            </a:r>
            <a:r>
              <a:rPr lang="fr-FR" dirty="0" smtClean="0">
                <a:solidFill>
                  <a:srgbClr val="00B050"/>
                </a:solidFill>
                <a:latin typeface="Cooper Black" pitchFamily="18" charset="0"/>
              </a:rPr>
              <a:t>,</a:t>
            </a:r>
            <a:endParaRPr lang="fr-FR" dirty="0" smtClean="0">
              <a:solidFill>
                <a:srgbClr val="00B050"/>
              </a:solidFill>
              <a:latin typeface="Cooper Black" pitchFamily="18" charset="0"/>
            </a:endParaRPr>
          </a:p>
          <a:p>
            <a:endParaRPr lang="fr-FR" dirty="0" smtClean="0">
              <a:latin typeface="Cooper Black" pitchFamily="18" charset="0"/>
            </a:endParaRPr>
          </a:p>
          <a:p>
            <a:r>
              <a:rPr lang="fr-FR" dirty="0" smtClean="0">
                <a:solidFill>
                  <a:srgbClr val="00B0F0"/>
                </a:solidFill>
                <a:latin typeface="Cooper Black" pitchFamily="18" charset="0"/>
              </a:rPr>
              <a:t>Vive en la </a:t>
            </a:r>
            <a:r>
              <a:rPr lang="fr-FR" dirty="0" err="1" smtClean="0">
                <a:solidFill>
                  <a:srgbClr val="00B0F0"/>
                </a:solidFill>
                <a:latin typeface="Cooper Black" pitchFamily="18" charset="0"/>
              </a:rPr>
              <a:t>tierra</a:t>
            </a:r>
            <a:r>
              <a:rPr lang="fr-FR" dirty="0" smtClean="0">
                <a:solidFill>
                  <a:srgbClr val="00B0F0"/>
                </a:solidFill>
                <a:latin typeface="Cooper Black" pitchFamily="18" charset="0"/>
              </a:rPr>
              <a:t>,</a:t>
            </a:r>
          </a:p>
          <a:p>
            <a:endParaRPr lang="fr-FR" dirty="0" smtClean="0">
              <a:latin typeface="Cooper Black" pitchFamily="18" charset="0"/>
            </a:endParaRPr>
          </a:p>
          <a:p>
            <a:r>
              <a:rPr lang="fr-FR" dirty="0" smtClean="0">
                <a:solidFill>
                  <a:srgbClr val="002060"/>
                </a:solidFill>
                <a:latin typeface="Cooper Black" pitchFamily="18" charset="0"/>
              </a:rPr>
              <a:t>Es un </a:t>
            </a:r>
            <a:r>
              <a:rPr lang="fr-FR" dirty="0" err="1" smtClean="0">
                <a:solidFill>
                  <a:srgbClr val="002060"/>
                </a:solidFill>
                <a:latin typeface="Cooper Black" pitchFamily="18" charset="0"/>
              </a:rPr>
              <a:t>profesor</a:t>
            </a:r>
            <a:r>
              <a:rPr lang="fr-FR" dirty="0" smtClean="0">
                <a:solidFill>
                  <a:srgbClr val="002060"/>
                </a:solidFill>
                <a:latin typeface="Cooper Black" pitchFamily="18" charset="0"/>
              </a:rPr>
              <a:t>,</a:t>
            </a:r>
            <a:endParaRPr lang="fr-FR" dirty="0" smtClean="0">
              <a:solidFill>
                <a:srgbClr val="002060"/>
              </a:solidFill>
              <a:latin typeface="Cooper Black" pitchFamily="18" charset="0"/>
            </a:endParaRPr>
          </a:p>
          <a:p>
            <a:endParaRPr lang="fr-FR" dirty="0" smtClean="0">
              <a:latin typeface="Cooper Black" pitchFamily="18" charset="0"/>
            </a:endParaRPr>
          </a:p>
          <a:p>
            <a:r>
              <a:rPr lang="fr-FR" dirty="0" smtClean="0">
                <a:solidFill>
                  <a:srgbClr val="7030A0"/>
                </a:solidFill>
                <a:latin typeface="Cooper Black" pitchFamily="18" charset="0"/>
              </a:rPr>
              <a:t>Su </a:t>
            </a:r>
            <a:r>
              <a:rPr lang="fr-FR" dirty="0" err="1" smtClean="0">
                <a:solidFill>
                  <a:srgbClr val="7030A0"/>
                </a:solidFill>
                <a:latin typeface="Cooper Black" pitchFamily="18" charset="0"/>
              </a:rPr>
              <a:t>colegio</a:t>
            </a:r>
            <a:r>
              <a:rPr lang="fr-FR" dirty="0" smtClean="0">
                <a:solidFill>
                  <a:srgbClr val="7030A0"/>
                </a:solidFill>
                <a:latin typeface="Cooper Black" pitchFamily="18" charset="0"/>
              </a:rPr>
              <a:t> </a:t>
            </a:r>
            <a:r>
              <a:rPr lang="fr-FR" dirty="0" smtClean="0">
                <a:solidFill>
                  <a:srgbClr val="7030A0"/>
                </a:solidFill>
                <a:latin typeface="Cooper Black" pitchFamily="18" charset="0"/>
              </a:rPr>
              <a:t>se </a:t>
            </a:r>
            <a:r>
              <a:rPr lang="fr-FR" dirty="0" err="1" smtClean="0">
                <a:solidFill>
                  <a:srgbClr val="7030A0"/>
                </a:solidFill>
                <a:latin typeface="Cooper Black" pitchFamily="18" charset="0"/>
              </a:rPr>
              <a:t>llama</a:t>
            </a:r>
            <a:r>
              <a:rPr lang="fr-FR" dirty="0" smtClean="0">
                <a:solidFill>
                  <a:srgbClr val="7030A0"/>
                </a:solidFill>
                <a:latin typeface="Cooper Black" pitchFamily="18" charset="0"/>
              </a:rPr>
              <a:t> « </a:t>
            </a:r>
            <a:r>
              <a:rPr lang="fr-FR" dirty="0" err="1" smtClean="0">
                <a:solidFill>
                  <a:srgbClr val="7030A0"/>
                </a:solidFill>
                <a:latin typeface="Cooper Black" pitchFamily="18" charset="0"/>
              </a:rPr>
              <a:t>Colegio</a:t>
            </a:r>
            <a:r>
              <a:rPr lang="fr-FR" dirty="0" smtClean="0">
                <a:solidFill>
                  <a:srgbClr val="7030A0"/>
                </a:solidFill>
                <a:latin typeface="Cooper Black" pitchFamily="18" charset="0"/>
              </a:rPr>
              <a:t> </a:t>
            </a:r>
            <a:r>
              <a:rPr lang="fr-FR" dirty="0" smtClean="0">
                <a:solidFill>
                  <a:srgbClr val="7030A0"/>
                </a:solidFill>
                <a:latin typeface="Cooper Black" pitchFamily="18" charset="0"/>
              </a:rPr>
              <a:t>de la tortura ».</a:t>
            </a:r>
          </a:p>
          <a:p>
            <a:endParaRPr lang="fr-FR" dirty="0">
              <a:latin typeface="Cooper Black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588224" y="54868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Por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b="1" u="sng" dirty="0" smtClean="0">
                <a:solidFill>
                  <a:srgbClr val="FF0000"/>
                </a:solidFill>
              </a:rPr>
              <a:t>Valentin </a:t>
            </a:r>
            <a:r>
              <a:rPr lang="fr-FR" b="1" u="sng" dirty="0" err="1" smtClean="0">
                <a:solidFill>
                  <a:srgbClr val="FF0000"/>
                </a:solidFill>
              </a:rPr>
              <a:t>Bigoin</a:t>
            </a:r>
            <a:r>
              <a:rPr lang="fr-FR" b="1" u="sng" dirty="0" smtClean="0">
                <a:solidFill>
                  <a:srgbClr val="FF0000"/>
                </a:solidFill>
              </a:rPr>
              <a:t> </a:t>
            </a:r>
            <a:r>
              <a:rPr lang="fr-FR" smtClean="0">
                <a:solidFill>
                  <a:srgbClr val="FF0000"/>
                </a:solidFill>
              </a:rPr>
              <a:t>y</a:t>
            </a:r>
            <a:r>
              <a:rPr lang="fr-FR" smtClean="0">
                <a:solidFill>
                  <a:schemeClr val="bg1"/>
                </a:solidFill>
              </a:rPr>
              <a:t> </a:t>
            </a:r>
            <a:r>
              <a:rPr lang="fr-FR" b="1" u="sng" smtClean="0">
                <a:solidFill>
                  <a:srgbClr val="FF0000"/>
                </a:solidFill>
              </a:rPr>
              <a:t>Gregory Vandi</a:t>
            </a:r>
            <a:endParaRPr lang="fr-FR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098" name="Picture 2" descr="C:\Users\HardcorePoney\Desktop\chambre diable.png"/>
          <p:cNvPicPr>
            <a:picLocks noChangeAspect="1" noChangeArrowheads="1"/>
          </p:cNvPicPr>
          <p:nvPr/>
        </p:nvPicPr>
        <p:blipFill>
          <a:blip r:embed="rId2" cstate="print"/>
          <a:srcRect l="19895" t="3979" r="4263" b="9947"/>
          <a:stretch>
            <a:fillRect/>
          </a:stretch>
        </p:blipFill>
        <p:spPr bwMode="auto">
          <a:xfrm>
            <a:off x="1331640" y="548680"/>
            <a:ext cx="6624736" cy="537037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79512" y="1412776"/>
            <a:ext cx="2088232" cy="28083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  <a:latin typeface="Cooper Black" pitchFamily="18" charset="0"/>
              </a:rPr>
              <a:t>A las </a:t>
            </a:r>
            <a:r>
              <a:rPr lang="fr-FR" sz="2400" dirty="0" err="1" smtClean="0">
                <a:solidFill>
                  <a:schemeClr val="tx1"/>
                </a:solidFill>
                <a:latin typeface="Cooper Black" pitchFamily="18" charset="0"/>
              </a:rPr>
              <a:t>ocho</a:t>
            </a:r>
            <a:r>
              <a:rPr lang="fr-FR" sz="2400" dirty="0" smtClean="0">
                <a:solidFill>
                  <a:schemeClr val="tx1"/>
                </a:solidFill>
                <a:latin typeface="Cooper Black" pitchFamily="18" charset="0"/>
              </a:rPr>
              <a:t> y media de la </a:t>
            </a:r>
            <a:r>
              <a:rPr lang="fr-FR" sz="2400" dirty="0" err="1" smtClean="0">
                <a:solidFill>
                  <a:schemeClr val="tx1"/>
                </a:solidFill>
                <a:latin typeface="Cooper Black" pitchFamily="18" charset="0"/>
              </a:rPr>
              <a:t>noche</a:t>
            </a:r>
            <a:r>
              <a:rPr lang="fr-FR" sz="2400" dirty="0" smtClean="0">
                <a:solidFill>
                  <a:schemeClr val="tx1"/>
                </a:solidFill>
                <a:latin typeface="Cooper Black" pitchFamily="18" charset="0"/>
              </a:rPr>
              <a:t> el </a:t>
            </a:r>
            <a:r>
              <a:rPr lang="fr-FR" sz="2400" dirty="0" err="1" smtClean="0">
                <a:solidFill>
                  <a:schemeClr val="tx1"/>
                </a:solidFill>
                <a:latin typeface="Cooper Black" pitchFamily="18" charset="0"/>
              </a:rPr>
              <a:t>diablo</a:t>
            </a:r>
            <a:r>
              <a:rPr lang="fr-FR" sz="2400" dirty="0" smtClean="0">
                <a:solidFill>
                  <a:schemeClr val="tx1"/>
                </a:solidFill>
                <a:latin typeface="Cooper Black" pitchFamily="18" charset="0"/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  <a:latin typeface="Cooper Black" pitchFamily="18" charset="0"/>
              </a:rPr>
              <a:t>suele</a:t>
            </a:r>
            <a:r>
              <a:rPr lang="fr-FR" sz="2400" dirty="0" smtClean="0">
                <a:solidFill>
                  <a:schemeClr val="tx1"/>
                </a:solidFill>
                <a:latin typeface="Cooper Black" pitchFamily="18" charset="0"/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  <a:latin typeface="Cooper Black" pitchFamily="18" charset="0"/>
              </a:rPr>
              <a:t>despertarse</a:t>
            </a:r>
            <a:endParaRPr lang="fr-FR" sz="2400" dirty="0">
              <a:solidFill>
                <a:schemeClr val="tx1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22" name="Picture 2" descr="C:\Users\HardcorePoney\Desktop\Fond manger.png"/>
          <p:cNvPicPr>
            <a:picLocks noChangeAspect="1" noChangeArrowheads="1"/>
          </p:cNvPicPr>
          <p:nvPr/>
        </p:nvPicPr>
        <p:blipFill>
          <a:blip r:embed="rId2" cstate="print"/>
          <a:srcRect l="13135" t="11691" r="20432" b="13639"/>
          <a:stretch>
            <a:fillRect/>
          </a:stretch>
        </p:blipFill>
        <p:spPr bwMode="auto">
          <a:xfrm>
            <a:off x="1259632" y="476672"/>
            <a:ext cx="6624736" cy="557745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340768"/>
            <a:ext cx="1944216" cy="27363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Cooper Black" pitchFamily="18" charset="0"/>
              </a:rPr>
              <a:t>a las nueve para el desayuno </a:t>
            </a:r>
            <a:r>
              <a:rPr lang="es-ES" sz="2400" dirty="0" smtClean="0">
                <a:latin typeface="Cooper Black" pitchFamily="18" charset="0"/>
              </a:rPr>
              <a:t> </a:t>
            </a:r>
            <a:r>
              <a:rPr lang="es-ES" sz="2400" dirty="0" smtClean="0">
                <a:latin typeface="Cooper Black" pitchFamily="18" charset="0"/>
              </a:rPr>
              <a:t>come </a:t>
            </a:r>
            <a:r>
              <a:rPr lang="es-ES" sz="2400" dirty="0" smtClean="0">
                <a:latin typeface="Cooper Black" pitchFamily="18" charset="0"/>
              </a:rPr>
              <a:t>un </a:t>
            </a:r>
            <a:r>
              <a:rPr lang="es-ES" sz="2400" dirty="0" err="1" smtClean="0">
                <a:latin typeface="Cooper Black" pitchFamily="18" charset="0"/>
              </a:rPr>
              <a:t>nino</a:t>
            </a:r>
            <a:endParaRPr lang="fr-FR" sz="24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C:\Users\HardcorePoney\Desktop\cours de tor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56594" cy="68580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876256" y="1124744"/>
            <a:ext cx="1944216" cy="36724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Cooper Black" pitchFamily="18" charset="0"/>
              </a:rPr>
              <a:t>A las </a:t>
            </a:r>
            <a:r>
              <a:rPr lang="fr-FR" sz="2400" dirty="0" err="1" smtClean="0">
                <a:latin typeface="Cooper Black" pitchFamily="18" charset="0"/>
              </a:rPr>
              <a:t>diez</a:t>
            </a:r>
            <a:r>
              <a:rPr lang="fr-FR" sz="2400" dirty="0" smtClean="0">
                <a:latin typeface="Cooper Black" pitchFamily="18" charset="0"/>
              </a:rPr>
              <a:t> y media el </a:t>
            </a:r>
            <a:r>
              <a:rPr lang="fr-FR" sz="2400" dirty="0" err="1" smtClean="0">
                <a:latin typeface="Cooper Black" pitchFamily="18" charset="0"/>
              </a:rPr>
              <a:t>diablo</a:t>
            </a:r>
            <a:r>
              <a:rPr lang="fr-FR" sz="2400" dirty="0" smtClean="0">
                <a:latin typeface="Cooper Black" pitchFamily="18" charset="0"/>
              </a:rPr>
              <a:t>  va al </a:t>
            </a:r>
            <a:r>
              <a:rPr lang="fr-FR" sz="2400" dirty="0" err="1" smtClean="0">
                <a:latin typeface="Cooper Black" pitchFamily="18" charset="0"/>
              </a:rPr>
              <a:t>colegio</a:t>
            </a:r>
            <a:r>
              <a:rPr lang="fr-FR" sz="2400" dirty="0" smtClean="0">
                <a:latin typeface="Cooper Black" pitchFamily="18" charset="0"/>
              </a:rPr>
              <a:t> de la tortura y </a:t>
            </a:r>
            <a:r>
              <a:rPr lang="fr-FR" sz="2400" dirty="0" err="1" smtClean="0">
                <a:latin typeface="Cooper Black" pitchFamily="18" charset="0"/>
              </a:rPr>
              <a:t>ense</a:t>
            </a:r>
            <a:r>
              <a:rPr lang="fr-FR" sz="2400" b="1" dirty="0" err="1" smtClean="0">
                <a:latin typeface="Calibri"/>
              </a:rPr>
              <a:t>ň</a:t>
            </a:r>
            <a:r>
              <a:rPr lang="fr-FR" sz="2400" dirty="0" err="1" smtClean="0">
                <a:latin typeface="Cooper Black" pitchFamily="18" charset="0"/>
              </a:rPr>
              <a:t>a</a:t>
            </a:r>
            <a:r>
              <a:rPr lang="fr-FR" sz="2400" dirty="0" smtClean="0">
                <a:latin typeface="Cooper Black" pitchFamily="18" charset="0"/>
              </a:rPr>
              <a:t> </a:t>
            </a:r>
            <a:r>
              <a:rPr lang="fr-FR" sz="2400" dirty="0" smtClean="0">
                <a:latin typeface="Cooper Black" pitchFamily="18" charset="0"/>
              </a:rPr>
              <a:t>la tortura</a:t>
            </a:r>
            <a:endParaRPr lang="fr-FR" sz="24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C:\Users\HardcorePoney\Desktop\fête du diab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04693" cy="530745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020272" y="764704"/>
            <a:ext cx="1944216" cy="3600400"/>
          </a:xfrm>
          <a:prstGeom prst="rect">
            <a:avLst/>
          </a:prstGeom>
        </p:spPr>
        <p:style>
          <a:lnRef idx="1">
            <a:schemeClr val="accent2"/>
          </a:lnRef>
          <a:fillRef idx="1003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Cooper Black" pitchFamily="18" charset="0"/>
              </a:rPr>
              <a:t>A </a:t>
            </a:r>
            <a:r>
              <a:rPr lang="fr-FR" sz="2400" dirty="0" smtClean="0">
                <a:latin typeface="Cooper Black" pitchFamily="18" charset="0"/>
              </a:rPr>
              <a:t>media </a:t>
            </a:r>
            <a:r>
              <a:rPr lang="fr-FR" sz="2400" dirty="0" err="1" smtClean="0">
                <a:latin typeface="Cooper Black" pitchFamily="18" charset="0"/>
              </a:rPr>
              <a:t>noche</a:t>
            </a:r>
            <a:r>
              <a:rPr lang="fr-FR" sz="2400" dirty="0" smtClean="0">
                <a:latin typeface="Cooper Black" pitchFamily="18" charset="0"/>
              </a:rPr>
              <a:t> y </a:t>
            </a:r>
            <a:r>
              <a:rPr lang="fr-FR" sz="2400" dirty="0" err="1" smtClean="0">
                <a:latin typeface="Cooper Black" pitchFamily="18" charset="0"/>
              </a:rPr>
              <a:t>cuarto</a:t>
            </a:r>
            <a:r>
              <a:rPr lang="fr-FR" sz="2400" dirty="0" smtClean="0">
                <a:latin typeface="Cooper Black" pitchFamily="18" charset="0"/>
              </a:rPr>
              <a:t> el </a:t>
            </a:r>
            <a:r>
              <a:rPr lang="fr-FR" sz="2400" dirty="0" err="1" smtClean="0">
                <a:latin typeface="Cooper Black" pitchFamily="18" charset="0"/>
              </a:rPr>
              <a:t>diablo</a:t>
            </a:r>
            <a:r>
              <a:rPr lang="fr-FR" sz="2400" dirty="0" smtClean="0">
                <a:latin typeface="Cooper Black" pitchFamily="18" charset="0"/>
              </a:rPr>
              <a:t>  </a:t>
            </a:r>
            <a:r>
              <a:rPr lang="fr-FR" sz="2400" dirty="0" err="1" smtClean="0">
                <a:latin typeface="Cooper Black" pitchFamily="18" charset="0"/>
              </a:rPr>
              <a:t>hace</a:t>
            </a:r>
            <a:r>
              <a:rPr lang="fr-FR" sz="2400" dirty="0" smtClean="0">
                <a:latin typeface="Cooper Black" pitchFamily="18" charset="0"/>
              </a:rPr>
              <a:t> la fiesta con </a:t>
            </a:r>
            <a:r>
              <a:rPr lang="fr-FR" sz="2400" dirty="0" smtClean="0">
                <a:latin typeface="Cooper Black" pitchFamily="18" charset="0"/>
              </a:rPr>
              <a:t>sus </a:t>
            </a:r>
            <a:r>
              <a:rPr lang="fr-FR" sz="2400" dirty="0" smtClean="0">
                <a:latin typeface="Cooper Black" pitchFamily="18" charset="0"/>
              </a:rPr>
              <a:t>amigos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Users\HardcorePoney\Desktop\diable fait blague.png"/>
          <p:cNvPicPr>
            <a:picLocks noChangeAspect="1" noChangeArrowheads="1"/>
          </p:cNvPicPr>
          <p:nvPr/>
        </p:nvPicPr>
        <p:blipFill>
          <a:blip r:embed="rId2" cstate="print"/>
          <a:srcRect l="57120" t="35280" r="6720"/>
          <a:stretch>
            <a:fillRect/>
          </a:stretch>
        </p:blipFill>
        <p:spPr bwMode="auto">
          <a:xfrm>
            <a:off x="2267744" y="476672"/>
            <a:ext cx="4608512" cy="581574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79512" y="1268760"/>
            <a:ext cx="1944216" cy="29523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Cooper Black" pitchFamily="18" charset="0"/>
              </a:rPr>
              <a:t>A las catorce el diablo hace </a:t>
            </a:r>
            <a:r>
              <a:rPr lang="es-ES" sz="2400" dirty="0" smtClean="0">
                <a:latin typeface="Cooper Black" pitchFamily="18" charset="0"/>
              </a:rPr>
              <a:t>chistes </a:t>
            </a:r>
            <a:r>
              <a:rPr lang="es-ES" sz="2400" dirty="0" smtClean="0">
                <a:latin typeface="Cooper Black" pitchFamily="18" charset="0"/>
              </a:rPr>
              <a:t>a dios</a:t>
            </a:r>
            <a:endParaRPr lang="fr-FR" sz="24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 descr="C:\Users\HardcorePoney\Desktop\chambre diable - Copie.png"/>
          <p:cNvPicPr>
            <a:picLocks noChangeAspect="1" noChangeArrowheads="1"/>
          </p:cNvPicPr>
          <p:nvPr/>
        </p:nvPicPr>
        <p:blipFill>
          <a:blip r:embed="rId2" cstate="print"/>
          <a:srcRect l="17053" t="3979" r="4263" b="13926"/>
          <a:stretch>
            <a:fillRect/>
          </a:stretch>
        </p:blipFill>
        <p:spPr bwMode="auto">
          <a:xfrm>
            <a:off x="1475655" y="908720"/>
            <a:ext cx="6457515" cy="4812518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79512" y="1916832"/>
            <a:ext cx="1944216" cy="3096344"/>
          </a:xfrm>
          <a:prstGeom prst="rect">
            <a:avLst/>
          </a:prstGeom>
        </p:spPr>
        <p:style>
          <a:lnRef idx="1">
            <a:schemeClr val="accent6"/>
          </a:lnRef>
          <a:fillRef idx="1003">
            <a:schemeClr val="dk2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latin typeface="Cooper Black" pitchFamily="18" charset="0"/>
              </a:rPr>
              <a:t>A las </a:t>
            </a:r>
            <a:r>
              <a:rPr lang="fr-FR" sz="2400" dirty="0" err="1" smtClean="0">
                <a:solidFill>
                  <a:schemeClr val="bg1"/>
                </a:solidFill>
                <a:latin typeface="Cooper Black" pitchFamily="18" charset="0"/>
              </a:rPr>
              <a:t>cinco</a:t>
            </a:r>
            <a:r>
              <a:rPr lang="fr-FR" sz="2400" dirty="0" smtClean="0">
                <a:solidFill>
                  <a:schemeClr val="bg1"/>
                </a:solidFill>
                <a:latin typeface="Cooper Black" pitchFamily="18" charset="0"/>
              </a:rPr>
              <a:t> y media el </a:t>
            </a:r>
            <a:r>
              <a:rPr lang="fr-FR" sz="2400" dirty="0" err="1" smtClean="0">
                <a:solidFill>
                  <a:schemeClr val="bg1"/>
                </a:solidFill>
                <a:latin typeface="Cooper Black" pitchFamily="18" charset="0"/>
              </a:rPr>
              <a:t>diablo</a:t>
            </a:r>
            <a:r>
              <a:rPr lang="fr-FR" sz="2400" dirty="0" smtClean="0">
                <a:solidFill>
                  <a:schemeClr val="bg1"/>
                </a:solidFill>
                <a:latin typeface="Cooper Black" pitchFamily="18" charset="0"/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  <a:latin typeface="Cooper Black" pitchFamily="18" charset="0"/>
              </a:rPr>
              <a:t>suele</a:t>
            </a:r>
            <a:r>
              <a:rPr lang="fr-FR" sz="2400" dirty="0" smtClean="0">
                <a:solidFill>
                  <a:schemeClr val="bg1"/>
                </a:solidFill>
                <a:latin typeface="Cooper Black" pitchFamily="18" charset="0"/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  <a:latin typeface="Cooper Black" pitchFamily="18" charset="0"/>
              </a:rPr>
              <a:t>acostarse</a:t>
            </a:r>
            <a:endParaRPr lang="fr-FR" sz="2400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110</Words>
  <Application>Microsoft Office PowerPoint</Application>
  <PresentationFormat>Affichage à l'écran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HardcorePoney</dc:creator>
  <cp:lastModifiedBy>bienvenido</cp:lastModifiedBy>
  <cp:revision>11</cp:revision>
  <dcterms:created xsi:type="dcterms:W3CDTF">2013-01-26T13:25:09Z</dcterms:created>
  <dcterms:modified xsi:type="dcterms:W3CDTF">2013-02-02T12:46:04Z</dcterms:modified>
</cp:coreProperties>
</file>