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5" r:id="rId23"/>
    <p:sldId id="266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2" Type="http://schemas.microsoft.com/office/2007/relationships/media" Target="../media/media13.wm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2" Type="http://schemas.microsoft.com/office/2007/relationships/media" Target="../media/media15.wma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2" Type="http://schemas.microsoft.com/office/2007/relationships/media" Target="../media/media18.wma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ma"/><Relationship Id="rId2" Type="http://schemas.microsoft.com/office/2007/relationships/media" Target="../media/media19.wma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ma"/><Relationship Id="rId2" Type="http://schemas.microsoft.com/office/2007/relationships/media" Target="../media/media20.wma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L’heure</a:t>
            </a:r>
            <a:b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</a:br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Complément à 60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Évaluation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-8690" y="620688"/>
            <a:ext cx="8568444" cy="46474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4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6h </a:t>
            </a:r>
            <a:r>
              <a:rPr lang="fr-FR" sz="14800" b="1" dirty="0">
                <a:solidFill>
                  <a:srgbClr val="0070C0"/>
                </a:solidFill>
                <a:latin typeface="Maiandra GD" panose="020E0502030308020204" pitchFamily="34" charset="0"/>
              </a:rPr>
              <a:t>moins </a:t>
            </a:r>
            <a:r>
              <a:rPr lang="fr-FR" sz="14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vingt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96"/>
    </mc:Choice>
    <mc:Fallback>
      <p:transition spd="slow" advTm="32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6" grpId="0" animBg="1"/>
      <p:bldP spid="6" grpId="1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714" y="620688"/>
            <a:ext cx="8621586" cy="46474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4800" b="1" dirty="0">
                <a:solidFill>
                  <a:srgbClr val="0070C0"/>
                </a:solidFill>
                <a:latin typeface="Maiandra GD" panose="020E0502030308020204" pitchFamily="34" charset="0"/>
              </a:rPr>
              <a:t>2h moins </a:t>
            </a:r>
            <a:r>
              <a:rPr lang="fr-FR" sz="14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cinq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64"/>
    </mc:Choice>
    <mc:Fallback>
      <p:transition spd="slow" advTm="32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6" grpId="0" animBg="1"/>
      <p:bldP spid="6" grpId="1" animBg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692696"/>
            <a:ext cx="78509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Vérification des opérations</a:t>
            </a:r>
            <a:endParaRPr lang="fr-FR" sz="8000" i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953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98"/>
    </mc:Choice>
    <mc:Fallback>
      <p:transition spd="slow" advTm="7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556" y="596289"/>
            <a:ext cx="89281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</a:rPr>
              <a:t>13</a:t>
            </a:r>
          </a:p>
          <a:p>
            <a:pPr lvl="0" algn="ctr"/>
            <a:r>
              <a:rPr lang="fr-FR" sz="16600" dirty="0">
                <a:solidFill>
                  <a:srgbClr val="FF0000"/>
                </a:solidFill>
                <a:latin typeface="Maiandra GD" panose="020E0502030308020204" pitchFamily="34" charset="0"/>
                <a:sym typeface="Wingdings"/>
              </a:rPr>
              <a:t></a:t>
            </a:r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 60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44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48"/>
    </mc:Choice>
    <mc:Fallback>
      <p:transition spd="slow" advTm="7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</a:rPr>
              <a:t>38</a:t>
            </a:r>
          </a:p>
          <a:p>
            <a:pPr lvl="0" algn="ctr"/>
            <a:r>
              <a:rPr lang="fr-FR" sz="16600" dirty="0">
                <a:solidFill>
                  <a:srgbClr val="FF0000"/>
                </a:solidFill>
                <a:latin typeface="Maiandra GD" panose="020E0502030308020204" pitchFamily="34" charset="0"/>
                <a:sym typeface="Wingdings"/>
              </a:rPr>
              <a:t></a:t>
            </a:r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 </a:t>
            </a:r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60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29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2"/>
    </mc:Choice>
    <mc:Fallback>
      <p:transition spd="slow" advTm="7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68297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</a:rPr>
              <a:t>25</a:t>
            </a:r>
          </a:p>
          <a:p>
            <a:pPr lvl="0" algn="ctr"/>
            <a:r>
              <a:rPr lang="fr-FR" sz="16600" dirty="0">
                <a:solidFill>
                  <a:srgbClr val="FF0000"/>
                </a:solidFill>
                <a:latin typeface="Maiandra GD" panose="020E0502030308020204" pitchFamily="34" charset="0"/>
                <a:sym typeface="Wingdings"/>
              </a:rPr>
              <a:t></a:t>
            </a:r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 60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79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7"/>
    </mc:Choice>
    <mc:Fallback>
      <p:transition spd="slow" advTm="8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</a:rPr>
              <a:t>7</a:t>
            </a:r>
          </a:p>
          <a:p>
            <a:pPr lvl="0" algn="ctr"/>
            <a:r>
              <a:rPr lang="fr-FR" sz="16600" dirty="0">
                <a:solidFill>
                  <a:srgbClr val="FF0000"/>
                </a:solidFill>
                <a:latin typeface="Maiandra GD" panose="020E0502030308020204" pitchFamily="34" charset="0"/>
                <a:sym typeface="Wingdings"/>
              </a:rPr>
              <a:t></a:t>
            </a:r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 60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639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9"/>
    </mc:Choice>
    <mc:Fallback>
      <p:transition spd="slow" advTm="7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10h moins dix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70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5"/>
    </mc:Choice>
    <mc:Fallback>
      <p:transition spd="slow" advTm="8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9144000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800" b="1" dirty="0">
                <a:solidFill>
                  <a:srgbClr val="0070C0"/>
                </a:solidFill>
                <a:latin typeface="Maiandra GD" panose="020E0502030308020204" pitchFamily="34" charset="0"/>
              </a:rPr>
              <a:t>4h et quart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algn="ctr"/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26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94"/>
    </mc:Choice>
    <mc:Fallback>
      <p:transition spd="slow" advTm="8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9144000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800" b="1" dirty="0">
                <a:solidFill>
                  <a:srgbClr val="0070C0"/>
                </a:solidFill>
                <a:latin typeface="Maiandra GD" panose="020E0502030308020204" pitchFamily="34" charset="0"/>
              </a:rPr>
              <a:t>6h moins vingt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algn="ctr"/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45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30"/>
    </mc:Choice>
    <mc:Fallback>
      <p:transition spd="slow" advTm="7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Les opérations</a:t>
            </a:r>
            <a:endParaRPr lang="fr-FR" sz="8000" i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63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98"/>
    </mc:Choice>
    <mc:Fallback>
      <p:transition spd="slow" advTm="5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53782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800" b="1" dirty="0">
                <a:solidFill>
                  <a:srgbClr val="0070C0"/>
                </a:solidFill>
                <a:latin typeface="Maiandra GD" panose="020E0502030308020204" pitchFamily="34" charset="0"/>
              </a:rPr>
              <a:t>2h moins cinq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55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64"/>
    </mc:Choice>
    <mc:Fallback>
      <p:transition spd="slow" advTm="9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Les problèmes</a:t>
            </a:r>
            <a:endParaRPr lang="fr-FR" sz="8000" i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73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7"/>
    </mc:Choice>
    <mc:Fallback>
      <p:transition spd="slow" advTm="6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764704"/>
            <a:ext cx="8460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Pour aller au cinéma, mon cousin m’a donné rendez-vous à onze moins le quart.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À quelle heure précise cela correspond-il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24"/>
    </mc:Choice>
    <mc:Fallback>
      <p:transition spd="slow" advTm="42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496" y="620688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Cette évaluation a commencé à 8h36 et se terminera à 9h00.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temps cette évaluation aura-t-elle duré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28"/>
    </mc:Choice>
    <mc:Fallback>
      <p:transition spd="slow" advTm="42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1700808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3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7864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2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19872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1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2400" y="2293129"/>
            <a:ext cx="874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 smtClean="0">
                <a:solidFill>
                  <a:srgbClr val="FF0000"/>
                </a:solidFill>
              </a:rPr>
              <a:t>C’est parti !</a:t>
            </a:r>
            <a:endParaRPr lang="fr-FR" sz="13800" b="1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547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44"/>
    </mc:Choice>
    <mc:Fallback>
      <p:transition spd="slow" advTm="6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-32088" y="620688"/>
            <a:ext cx="8568444" cy="62170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13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algn="ctr"/>
            <a:r>
              <a:rPr lang="fr-FR" sz="16600" dirty="0">
                <a:solidFill>
                  <a:srgbClr val="FF0000"/>
                </a:solidFill>
                <a:latin typeface="Maiandra GD" panose="020E0502030308020204" pitchFamily="34" charset="0"/>
                <a:sym typeface="Wingdings"/>
              </a:rPr>
              <a:t></a:t>
            </a:r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 60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80"/>
    </mc:Choice>
    <mc:Fallback>
      <p:transition spd="slow" advTm="32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-25152" y="620688"/>
            <a:ext cx="8568444" cy="62170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38</a:t>
            </a:r>
          </a:p>
          <a:p>
            <a:pPr algn="ctr"/>
            <a:r>
              <a:rPr lang="fr-FR" sz="16600" dirty="0" smtClean="0">
                <a:solidFill>
                  <a:srgbClr val="FF0000"/>
                </a:solidFill>
                <a:latin typeface="Maiandra GD" panose="020E0502030308020204" pitchFamily="34" charset="0"/>
                <a:sym typeface="Wingdings"/>
              </a:rPr>
              <a:t></a:t>
            </a:r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 60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97"/>
    </mc:Choice>
    <mc:Fallback>
      <p:transition spd="slow" advTm="32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6" grpId="0" animBg="1"/>
      <p:bldP spid="6" grpId="1" animBg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-10443" y="620688"/>
            <a:ext cx="8568444" cy="62170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lvl="0" algn="ctr"/>
            <a:r>
              <a:rPr lang="fr-FR" sz="16600" dirty="0">
                <a:solidFill>
                  <a:srgbClr val="FF0000"/>
                </a:solidFill>
                <a:latin typeface="Maiandra GD" panose="020E0502030308020204" pitchFamily="34" charset="0"/>
                <a:sym typeface="Wingdings"/>
              </a:rPr>
              <a:t></a:t>
            </a:r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 60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64"/>
    </mc:Choice>
    <mc:Fallback>
      <p:transition spd="slow" advTm="31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6" grpId="0" animBg="1"/>
      <p:bldP spid="6" grpId="1" animBg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-19950" y="620688"/>
            <a:ext cx="8568444" cy="62170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7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lvl="0" algn="ctr"/>
            <a:r>
              <a:rPr lang="fr-FR" sz="16600" dirty="0">
                <a:solidFill>
                  <a:srgbClr val="FF0000"/>
                </a:solidFill>
                <a:latin typeface="Maiandra GD" panose="020E0502030308020204" pitchFamily="34" charset="0"/>
                <a:sym typeface="Wingdings"/>
              </a:rPr>
              <a:t></a:t>
            </a:r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 60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48"/>
    </mc:Choice>
    <mc:Fallback>
      <p:transition spd="slow" advTm="32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6" grpId="0" animBg="1"/>
      <p:bldP spid="6" grpId="1" animBg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620688"/>
            <a:ext cx="8568444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40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10h moins dix</a:t>
            </a:r>
            <a:endParaRPr lang="fr-FR" sz="14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01"/>
    </mc:Choice>
    <mc:Fallback>
      <p:transition spd="slow" advTm="32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6" grpId="0" animBg="1"/>
      <p:bldP spid="6" grpId="1" animBg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653782"/>
            <a:ext cx="8568444" cy="46474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4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4h et </a:t>
            </a:r>
            <a:r>
              <a:rPr lang="fr-FR" sz="14800" b="1" dirty="0">
                <a:solidFill>
                  <a:srgbClr val="0070C0"/>
                </a:solidFill>
                <a:latin typeface="Maiandra GD" panose="020E0502030308020204" pitchFamily="34" charset="0"/>
              </a:rPr>
              <a:t>quart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10"/>
    </mc:Choice>
    <mc:Fallback>
      <p:transition spd="slow" advTm="32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6" grpId="0" animBg="1"/>
      <p:bldP spid="6" grpId="1" animBg="1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4.3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147</Words>
  <Application>Microsoft Office PowerPoint</Application>
  <PresentationFormat>Affichage à l'écran (4:3)</PresentationFormat>
  <Paragraphs>56</Paragraphs>
  <Slides>23</Slides>
  <Notes>0</Notes>
  <HiddenSlides>0</HiddenSlides>
  <MMClips>22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L’heure Complément à 60</vt:lpstr>
      <vt:lpstr>Présentation PowerPoint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Présentation PowerPoint</vt:lpstr>
      <vt:lpstr>Problème 1</vt:lpstr>
      <vt:lpstr>Problème 2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66</cp:revision>
  <dcterms:created xsi:type="dcterms:W3CDTF">2013-01-27T09:55:18Z</dcterms:created>
  <dcterms:modified xsi:type="dcterms:W3CDTF">2014-04-25T06:35:50Z</dcterms:modified>
</cp:coreProperties>
</file>