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latin typeface="DFKai-SB" pitchFamily="65" charset="-120"/>
                <a:ea typeface="DFKai-SB" pitchFamily="65" charset="-120"/>
              </a:rPr>
              <a:t>?</a:t>
            </a:r>
          </a:p>
        </p:txBody>
      </p:sp>
      <p:cxnSp>
        <p:nvCxnSpPr>
          <p:cNvPr id="7" name="Connecteur droit avec flèche 6"/>
          <p:cNvCxnSpPr>
            <a:cxnSpLocks/>
          </p:cNvCxnSpPr>
          <p:nvPr/>
        </p:nvCxnSpPr>
        <p:spPr>
          <a:xfrm flipH="1" flipV="1">
            <a:off x="2857488" y="1893071"/>
            <a:ext cx="857256" cy="68717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cxnSpLocks/>
          </p:cNvCxnSpPr>
          <p:nvPr/>
        </p:nvCxnSpPr>
        <p:spPr>
          <a:xfrm>
            <a:off x="5691252" y="4065859"/>
            <a:ext cx="785818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571736" y="3994421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548376" y="20588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4019" y="928670"/>
            <a:ext cx="3802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entury Gothic" pitchFamily="34" charset="0"/>
              </a:rPr>
              <a:t>1. Bourgeon de fleur.</a:t>
            </a:r>
          </a:p>
        </p:txBody>
      </p:sp>
      <p:sp>
        <p:nvSpPr>
          <p:cNvPr id="15" name="Vague 14"/>
          <p:cNvSpPr/>
          <p:nvPr/>
        </p:nvSpPr>
        <p:spPr>
          <a:xfrm>
            <a:off x="326065" y="524931"/>
            <a:ext cx="3782224" cy="136815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929190" y="428604"/>
            <a:ext cx="39290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entury Gothic" pitchFamily="34" charset="0"/>
              </a:rPr>
              <a:t>2. Petite pièce qui attache ou ferme un vêtement.</a:t>
            </a:r>
          </a:p>
        </p:txBody>
      </p:sp>
      <p:sp>
        <p:nvSpPr>
          <p:cNvPr id="17" name="Vague 16"/>
          <p:cNvSpPr/>
          <p:nvPr/>
        </p:nvSpPr>
        <p:spPr>
          <a:xfrm>
            <a:off x="4857751" y="142852"/>
            <a:ext cx="3852229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2910" y="5286388"/>
            <a:ext cx="1984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entury Gothic" pitchFamily="34" charset="0"/>
              </a:rPr>
              <a:t>3. Acné.</a:t>
            </a: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643570" y="5346773"/>
            <a:ext cx="28408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entury Gothic" pitchFamily="34" charset="0"/>
              </a:rPr>
              <a:t>4. Pour allumer </a:t>
            </a:r>
          </a:p>
          <a:p>
            <a:r>
              <a:rPr lang="fr-FR" sz="2800" dirty="0">
                <a:latin typeface="Century Gothic" pitchFamily="34" charset="0"/>
              </a:rPr>
              <a:t> lampe</a:t>
            </a:r>
          </a:p>
        </p:txBody>
      </p:sp>
      <p:sp>
        <p:nvSpPr>
          <p:cNvPr id="23" name="Vague 22"/>
          <p:cNvSpPr/>
          <p:nvPr/>
        </p:nvSpPr>
        <p:spPr>
          <a:xfrm>
            <a:off x="4964147" y="4929198"/>
            <a:ext cx="3852229" cy="1716345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DFKai-SB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nicolas mougeot</cp:lastModifiedBy>
  <cp:revision>5</cp:revision>
  <dcterms:created xsi:type="dcterms:W3CDTF">2015-02-03T20:16:57Z</dcterms:created>
  <dcterms:modified xsi:type="dcterms:W3CDTF">2022-03-01T16:37:39Z</dcterms:modified>
</cp:coreProperties>
</file>