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7" r:id="rId2"/>
    <p:sldId id="288" r:id="rId3"/>
    <p:sldId id="289" r:id="rId4"/>
    <p:sldId id="290" r:id="rId5"/>
    <p:sldId id="291" r:id="rId6"/>
    <p:sldId id="292" r:id="rId7"/>
    <p:sldId id="293" r:id="rId8"/>
    <p:sldId id="294" r:id="rId9"/>
    <p:sldId id="295" r:id="rId10"/>
  </p:sldIdLst>
  <p:sldSz cx="10512425" cy="7380288"/>
  <p:notesSz cx="6881813" cy="10002838"/>
  <p:defaultTextStyle>
    <a:defPPr>
      <a:defRPr lang="fr-FR"/>
    </a:defPPr>
    <a:lvl1pPr marL="0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1195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2391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33586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44781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55977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67172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78367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89563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FB5CE250-8B96-4619-AB21-DFD6C7CA2BAE}">
          <p14:sldIdLst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25">
          <p15:clr>
            <a:srgbClr val="A4A3A4"/>
          </p15:clr>
        </p15:guide>
        <p15:guide id="2" pos="331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0" userDrawn="1">
          <p15:clr>
            <a:srgbClr val="A4A3A4"/>
          </p15:clr>
        </p15:guide>
        <p15:guide id="2" pos="216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FFAF"/>
    <a:srgbClr val="006600"/>
    <a:srgbClr val="B9FFA3"/>
    <a:srgbClr val="FFCC00"/>
    <a:srgbClr val="CC99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3" d="100"/>
          <a:sy n="73" d="100"/>
        </p:scale>
        <p:origin x="1354" y="62"/>
      </p:cViewPr>
      <p:guideLst>
        <p:guide orient="horz" pos="2325"/>
        <p:guide pos="33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-2928" y="-108"/>
      </p:cViewPr>
      <p:guideLst>
        <p:guide orient="horz" pos="3150"/>
        <p:guide pos="216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1749" cy="500855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98478" y="0"/>
            <a:ext cx="2981749" cy="500855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200"/>
            </a:lvl1pPr>
          </a:lstStyle>
          <a:p>
            <a:fld id="{A9889BB7-E797-48D9-A58A-FA7D8F05E3E9}" type="datetimeFigureOut">
              <a:rPr lang="fr-FR" smtClean="0"/>
              <a:t>04/01/2021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69938" y="749300"/>
            <a:ext cx="5341937" cy="37512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2" tIns="45656" rIns="91312" bIns="45656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8340" y="4751784"/>
            <a:ext cx="5505133" cy="4501356"/>
          </a:xfrm>
          <a:prstGeom prst="rect">
            <a:avLst/>
          </a:prstGeom>
        </p:spPr>
        <p:txBody>
          <a:bodyPr vert="horz" lIns="91312" tIns="45656" rIns="91312" bIns="45656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00397"/>
            <a:ext cx="2981749" cy="500855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98478" y="9500397"/>
            <a:ext cx="2981749" cy="500855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200"/>
            </a:lvl1pPr>
          </a:lstStyle>
          <a:p>
            <a:fld id="{E593A1D2-D6B7-411B-992B-1BA6CC29D3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5698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3A1D2-D6B7-411B-992B-1BA6CC29D36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9287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93A1D2-D6B7-411B-992B-1BA6CC29D36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3732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88432" y="2292674"/>
            <a:ext cx="8935561" cy="1581978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76864" y="4182163"/>
            <a:ext cx="7358698" cy="188607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1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2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3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4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5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6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78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89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04/01/2021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034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04/01/2021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6598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62180" y="317763"/>
            <a:ext cx="2719360" cy="6777223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4100" y="317763"/>
            <a:ext cx="7982873" cy="6777223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04/01/2021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1135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04/01/2021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4884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0409" y="4742519"/>
            <a:ext cx="8935561" cy="1465807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0409" y="3128082"/>
            <a:ext cx="8935561" cy="1614437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111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239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335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447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559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671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783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895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04/01/2021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5050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4100" y="1853615"/>
            <a:ext cx="5351116" cy="5241371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30424" y="1853615"/>
            <a:ext cx="5351116" cy="5241371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04/01/2021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6807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5621" y="295554"/>
            <a:ext cx="9461183" cy="1230048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25621" y="1652023"/>
            <a:ext cx="4644813" cy="68848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195" indent="0">
              <a:buNone/>
              <a:defRPr sz="2200" b="1"/>
            </a:lvl2pPr>
            <a:lvl3pPr marL="1022391" indent="0">
              <a:buNone/>
              <a:defRPr sz="2000" b="1"/>
            </a:lvl3pPr>
            <a:lvl4pPr marL="1533586" indent="0">
              <a:buNone/>
              <a:defRPr sz="1800" b="1"/>
            </a:lvl4pPr>
            <a:lvl5pPr marL="2044781" indent="0">
              <a:buNone/>
              <a:defRPr sz="1800" b="1"/>
            </a:lvl5pPr>
            <a:lvl6pPr marL="2555977" indent="0">
              <a:buNone/>
              <a:defRPr sz="1800" b="1"/>
            </a:lvl6pPr>
            <a:lvl7pPr marL="3067172" indent="0">
              <a:buNone/>
              <a:defRPr sz="1800" b="1"/>
            </a:lvl7pPr>
            <a:lvl8pPr marL="3578367" indent="0">
              <a:buNone/>
              <a:defRPr sz="1800" b="1"/>
            </a:lvl8pPr>
            <a:lvl9pPr marL="4089563" indent="0">
              <a:buNone/>
              <a:defRPr sz="18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5621" y="2340508"/>
            <a:ext cx="4644813" cy="4252208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340166" y="1652023"/>
            <a:ext cx="4646638" cy="68848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195" indent="0">
              <a:buNone/>
              <a:defRPr sz="2200" b="1"/>
            </a:lvl2pPr>
            <a:lvl3pPr marL="1022391" indent="0">
              <a:buNone/>
              <a:defRPr sz="2000" b="1"/>
            </a:lvl3pPr>
            <a:lvl4pPr marL="1533586" indent="0">
              <a:buNone/>
              <a:defRPr sz="1800" b="1"/>
            </a:lvl4pPr>
            <a:lvl5pPr marL="2044781" indent="0">
              <a:buNone/>
              <a:defRPr sz="1800" b="1"/>
            </a:lvl5pPr>
            <a:lvl6pPr marL="2555977" indent="0">
              <a:buNone/>
              <a:defRPr sz="1800" b="1"/>
            </a:lvl6pPr>
            <a:lvl7pPr marL="3067172" indent="0">
              <a:buNone/>
              <a:defRPr sz="1800" b="1"/>
            </a:lvl7pPr>
            <a:lvl8pPr marL="3578367" indent="0">
              <a:buNone/>
              <a:defRPr sz="1800" b="1"/>
            </a:lvl8pPr>
            <a:lvl9pPr marL="4089563" indent="0">
              <a:buNone/>
              <a:defRPr sz="18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340166" y="2340508"/>
            <a:ext cx="4646638" cy="4252208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04/01/2021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445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04/01/2021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1777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04/01/2021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278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5622" y="293845"/>
            <a:ext cx="3458515" cy="125054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10066" y="293846"/>
            <a:ext cx="5876738" cy="6298871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25622" y="1544394"/>
            <a:ext cx="3458515" cy="5048323"/>
          </a:xfrm>
        </p:spPr>
        <p:txBody>
          <a:bodyPr/>
          <a:lstStyle>
            <a:lvl1pPr marL="0" indent="0">
              <a:buNone/>
              <a:defRPr sz="1600"/>
            </a:lvl1pPr>
            <a:lvl2pPr marL="511195" indent="0">
              <a:buNone/>
              <a:defRPr sz="1300"/>
            </a:lvl2pPr>
            <a:lvl3pPr marL="1022391" indent="0">
              <a:buNone/>
              <a:defRPr sz="1100"/>
            </a:lvl3pPr>
            <a:lvl4pPr marL="1533586" indent="0">
              <a:buNone/>
              <a:defRPr sz="1000"/>
            </a:lvl4pPr>
            <a:lvl5pPr marL="2044781" indent="0">
              <a:buNone/>
              <a:defRPr sz="1000"/>
            </a:lvl5pPr>
            <a:lvl6pPr marL="2555977" indent="0">
              <a:buNone/>
              <a:defRPr sz="1000"/>
            </a:lvl6pPr>
            <a:lvl7pPr marL="3067172" indent="0">
              <a:buNone/>
              <a:defRPr sz="1000"/>
            </a:lvl7pPr>
            <a:lvl8pPr marL="3578367" indent="0">
              <a:buNone/>
              <a:defRPr sz="1000"/>
            </a:lvl8pPr>
            <a:lvl9pPr marL="4089563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04/01/2021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7007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60509" y="5166202"/>
            <a:ext cx="6307455" cy="60989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60509" y="659442"/>
            <a:ext cx="6307455" cy="4428173"/>
          </a:xfrm>
        </p:spPr>
        <p:txBody>
          <a:bodyPr/>
          <a:lstStyle>
            <a:lvl1pPr marL="0" indent="0">
              <a:buNone/>
              <a:defRPr sz="3600"/>
            </a:lvl1pPr>
            <a:lvl2pPr marL="511195" indent="0">
              <a:buNone/>
              <a:defRPr sz="3100"/>
            </a:lvl2pPr>
            <a:lvl3pPr marL="1022391" indent="0">
              <a:buNone/>
              <a:defRPr sz="2700"/>
            </a:lvl3pPr>
            <a:lvl4pPr marL="1533586" indent="0">
              <a:buNone/>
              <a:defRPr sz="2200"/>
            </a:lvl4pPr>
            <a:lvl5pPr marL="2044781" indent="0">
              <a:buNone/>
              <a:defRPr sz="2200"/>
            </a:lvl5pPr>
            <a:lvl6pPr marL="2555977" indent="0">
              <a:buNone/>
              <a:defRPr sz="2200"/>
            </a:lvl6pPr>
            <a:lvl7pPr marL="3067172" indent="0">
              <a:buNone/>
              <a:defRPr sz="2200"/>
            </a:lvl7pPr>
            <a:lvl8pPr marL="3578367" indent="0">
              <a:buNone/>
              <a:defRPr sz="2200"/>
            </a:lvl8pPr>
            <a:lvl9pPr marL="4089563" indent="0">
              <a:buNone/>
              <a:defRPr sz="22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60509" y="5776101"/>
            <a:ext cx="6307455" cy="866158"/>
          </a:xfrm>
        </p:spPr>
        <p:txBody>
          <a:bodyPr/>
          <a:lstStyle>
            <a:lvl1pPr marL="0" indent="0">
              <a:buNone/>
              <a:defRPr sz="1600"/>
            </a:lvl1pPr>
            <a:lvl2pPr marL="511195" indent="0">
              <a:buNone/>
              <a:defRPr sz="1300"/>
            </a:lvl2pPr>
            <a:lvl3pPr marL="1022391" indent="0">
              <a:buNone/>
              <a:defRPr sz="1100"/>
            </a:lvl3pPr>
            <a:lvl4pPr marL="1533586" indent="0">
              <a:buNone/>
              <a:defRPr sz="1000"/>
            </a:lvl4pPr>
            <a:lvl5pPr marL="2044781" indent="0">
              <a:buNone/>
              <a:defRPr sz="1000"/>
            </a:lvl5pPr>
            <a:lvl6pPr marL="2555977" indent="0">
              <a:buNone/>
              <a:defRPr sz="1000"/>
            </a:lvl6pPr>
            <a:lvl7pPr marL="3067172" indent="0">
              <a:buNone/>
              <a:defRPr sz="1000"/>
            </a:lvl7pPr>
            <a:lvl8pPr marL="3578367" indent="0">
              <a:buNone/>
              <a:defRPr sz="1000"/>
            </a:lvl8pPr>
            <a:lvl9pPr marL="4089563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04/01/2021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9755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25621" y="295554"/>
            <a:ext cx="9461183" cy="1230048"/>
          </a:xfrm>
          <a:prstGeom prst="rect">
            <a:avLst/>
          </a:prstGeom>
        </p:spPr>
        <p:txBody>
          <a:bodyPr vert="horz" lIns="102239" tIns="51120" rIns="102239" bIns="511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25621" y="1722068"/>
            <a:ext cx="9461183" cy="4870649"/>
          </a:xfrm>
          <a:prstGeom prst="rect">
            <a:avLst/>
          </a:prstGeom>
        </p:spPr>
        <p:txBody>
          <a:bodyPr vert="horz" lIns="102239" tIns="51120" rIns="102239" bIns="511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25621" y="6840434"/>
            <a:ext cx="2452899" cy="392932"/>
          </a:xfrm>
          <a:prstGeom prst="rect">
            <a:avLst/>
          </a:prstGeom>
        </p:spPr>
        <p:txBody>
          <a:bodyPr vert="horz" lIns="102239" tIns="51120" rIns="102239" bIns="5112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656F9-00BB-41D8-A3D1-50652BFACCFE}" type="datetimeFigureOut">
              <a:rPr lang="fr-FR" smtClean="0"/>
              <a:t>04/01/2021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91745" y="6840434"/>
            <a:ext cx="3328935" cy="392932"/>
          </a:xfrm>
          <a:prstGeom prst="rect">
            <a:avLst/>
          </a:prstGeom>
        </p:spPr>
        <p:txBody>
          <a:bodyPr vert="horz" lIns="102239" tIns="51120" rIns="102239" bIns="5112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533905" y="6840434"/>
            <a:ext cx="2452899" cy="392932"/>
          </a:xfrm>
          <a:prstGeom prst="rect">
            <a:avLst/>
          </a:prstGeom>
        </p:spPr>
        <p:txBody>
          <a:bodyPr vert="horz" lIns="102239" tIns="51120" rIns="102239" bIns="511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0595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22391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3396" indent="-383396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0692" indent="-319497" algn="l" defTabSz="1022391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7988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9184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00379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11574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22770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3965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45160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195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391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3586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4781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5977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7172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78367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89563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.jpeg"/><Relationship Id="rId7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3.jpeg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4.jpe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1.jpeg"/><Relationship Id="rId7" Type="http://schemas.microsoft.com/office/2007/relationships/hdphoto" Target="../media/hdphoto4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.jpeg"/><Relationship Id="rId5" Type="http://schemas.openxmlformats.org/officeDocument/2006/relationships/image" Target="../media/image4.jpeg"/><Relationship Id="rId10" Type="http://schemas.microsoft.com/office/2007/relationships/hdphoto" Target="../media/hdphoto5.wdp"/><Relationship Id="rId4" Type="http://schemas.openxmlformats.org/officeDocument/2006/relationships/image" Target="../media/image26.emf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31.png"/><Relationship Id="rId4" Type="http://schemas.microsoft.com/office/2007/relationships/hdphoto" Target="../media/hdphoto6.wdp"/><Relationship Id="rId9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8067211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Avril   2021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jeudi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vendredi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samedi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dimanche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lundi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mardi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mercredi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jeudi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vendredi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samedi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063450" y="353749"/>
            <a:ext cx="36952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printemps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68B5CB97-500E-47D8-9FCB-59FF8EA1D9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3268141" y="3842954"/>
            <a:ext cx="844486" cy="79769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D9E2045-377E-44A1-B767-C0476D8D8F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9875" y1="91882" x2="44063" y2="91882"/>
                        <a14:foregroundMark x1="31125" y1="92128" x2="38063" y2="74047"/>
                        <a14:foregroundMark x1="82063" y1="13530" x2="98000" y2="27798"/>
                        <a14:foregroundMark x1="58000" y1="40713" x2="59688" y2="44649"/>
                        <a14:foregroundMark x1="57313" y1="44280" x2="59188" y2="42312"/>
                        <a14:foregroundMark x1="58000" y1="45264" x2="59500" y2="44280"/>
                        <a14:foregroundMark x1="58188" y1="39729" x2="60563" y2="40713"/>
                        <a14:foregroundMark x1="54688" y1="76384" x2="57188" y2="76015"/>
                        <a14:foregroundMark x1="67563" y1="79336" x2="70500" y2="78106"/>
                        <a14:backgroundMark x1="11125" y1="54859" x2="58500" y2="52891"/>
                        <a14:backgroundMark x1="51563" y1="31119" x2="70313" y2="19434"/>
                        <a14:backgroundMark x1="56063" y1="38745" x2="64375" y2="29889"/>
                        <a14:backgroundMark x1="86000" y1="43911" x2="86000" y2="439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18"/>
          <a:stretch/>
        </p:blipFill>
        <p:spPr>
          <a:xfrm>
            <a:off x="6611533" y="175008"/>
            <a:ext cx="3693405" cy="2213807"/>
          </a:xfrm>
          <a:prstGeom prst="rect">
            <a:avLst/>
          </a:prstGeom>
        </p:spPr>
      </p:pic>
      <p:pic>
        <p:nvPicPr>
          <p:cNvPr id="8" name="Picture 6" descr="Disegno di Bambini delle Elementari a colori">
            <a:extLst>
              <a:ext uri="{FF2B5EF4-FFF2-40B4-BE49-F238E27FC236}">
                <a16:creationId xmlns:a16="http://schemas.microsoft.com/office/drawing/2014/main" id="{C390D449-1F7B-40C7-9E24-F2248C082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59" y="3829284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Disegno di Bambini delle Elementari a colori">
            <a:extLst>
              <a:ext uri="{FF2B5EF4-FFF2-40B4-BE49-F238E27FC236}">
                <a16:creationId xmlns:a16="http://schemas.microsoft.com/office/drawing/2014/main" id="{C70B42F6-AE5C-4AB7-A353-58FE53554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902" y="3842954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B134C16-B1F4-466D-ACD1-CDC98E1B16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273379" y="3804962"/>
            <a:ext cx="844486" cy="79769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54D29020-A1C1-40D4-B30A-F12D43177B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9422084" y="3842953"/>
            <a:ext cx="844486" cy="79769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C5ACABA9-7FC8-412E-A1B3-A38001491DF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384" y="3770194"/>
            <a:ext cx="821669" cy="915873"/>
          </a:xfrm>
          <a:prstGeom prst="rect">
            <a:avLst/>
          </a:prstGeom>
        </p:spPr>
      </p:pic>
      <p:pic>
        <p:nvPicPr>
          <p:cNvPr id="4" name="Picture 6" descr="Disegno di Bambini delle Elementari a colori">
            <a:extLst>
              <a:ext uri="{FF2B5EF4-FFF2-40B4-BE49-F238E27FC236}">
                <a16:creationId xmlns:a16="http://schemas.microsoft.com/office/drawing/2014/main" id="{2F0C1CFC-4F74-4CF1-8680-C1950A8E1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134" y="3825199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Disegno di Bambini delle Elementari a colori">
            <a:extLst>
              <a:ext uri="{FF2B5EF4-FFF2-40B4-BE49-F238E27FC236}">
                <a16:creationId xmlns:a16="http://schemas.microsoft.com/office/drawing/2014/main" id="{95D54187-0806-4A64-9282-23CDD23BE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556" y="3804633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Disegno di Bambini delle Elementari a colori">
            <a:extLst>
              <a:ext uri="{FF2B5EF4-FFF2-40B4-BE49-F238E27FC236}">
                <a16:creationId xmlns:a16="http://schemas.microsoft.com/office/drawing/2014/main" id="{4470A84F-3EE4-4E9E-B752-EF5A05317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3820" y="3825199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Disegno di Bambini delle Elementari a colori">
            <a:extLst>
              <a:ext uri="{FF2B5EF4-FFF2-40B4-BE49-F238E27FC236}">
                <a16:creationId xmlns:a16="http://schemas.microsoft.com/office/drawing/2014/main" id="{621BD3FA-7624-496B-9B79-3593B8793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120" y="3800253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440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6855610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Avril   2021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dimanche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lundi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mardi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mercredi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vendredi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samedi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dimanche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lundi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mardi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063450" y="353749"/>
            <a:ext cx="36952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printemps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9C95CE6A-6BAB-4FE8-9D44-933026801A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42056" y="3781870"/>
            <a:ext cx="844486" cy="797695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B38B37F5-4FC8-4928-AACC-936F8A8DEE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7378610" y="3862384"/>
            <a:ext cx="844486" cy="79769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6731BA0-1B8B-444B-9D13-4669DBBE7B9D}"/>
              </a:ext>
            </a:extLst>
          </p:cNvPr>
          <p:cNvSpPr txBox="1"/>
          <p:nvPr/>
        </p:nvSpPr>
        <p:spPr>
          <a:xfrm>
            <a:off x="4062277" y="5809027"/>
            <a:ext cx="1364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Journée de </a:t>
            </a:r>
          </a:p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la terre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40A01BA-ACEC-4F1A-A5E6-87B1B8E387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558" y="178539"/>
            <a:ext cx="3552825" cy="231457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1FC4BA44-949E-475E-8870-1E4F8F59A5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1253856" y="3793373"/>
            <a:ext cx="844486" cy="79769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57925B60-687B-41DF-81CE-47C9E457B5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3295347" y="3835241"/>
            <a:ext cx="844486" cy="79769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C1AF16A9-2354-4A03-A187-A1627DDDFD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4301856" y="3867061"/>
            <a:ext cx="844486" cy="797695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0986E22F-B4A6-48C5-860A-B87A36B0A7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5360403" y="3842254"/>
            <a:ext cx="844486" cy="797695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1A245C48-1C7E-492F-9CF7-5E764FE984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6395263" y="3850314"/>
            <a:ext cx="844486" cy="797695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7BC138C6-6254-4235-8AE5-4B919BE9B3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250318" y="3845290"/>
            <a:ext cx="844486" cy="79769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75A2E5E0-79E4-47D7-97B3-BAA7C22506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628" y="4672969"/>
            <a:ext cx="1296060" cy="1296060"/>
          </a:xfrm>
          <a:prstGeom prst="rect">
            <a:avLst/>
          </a:prstGeom>
        </p:spPr>
      </p:pic>
      <p:pic>
        <p:nvPicPr>
          <p:cNvPr id="2050" name="Picture 2" descr="Afficher l’image source">
            <a:extLst>
              <a:ext uri="{FF2B5EF4-FFF2-40B4-BE49-F238E27FC236}">
                <a16:creationId xmlns:a16="http://schemas.microsoft.com/office/drawing/2014/main" id="{E4302D02-F111-41FD-8699-FE5001B76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04" y="178539"/>
            <a:ext cx="1519678" cy="243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3566E3A-12BF-44F1-98D1-91D1E8EEAEA7}"/>
              </a:ext>
            </a:extLst>
          </p:cNvPr>
          <p:cNvSpPr txBox="1"/>
          <p:nvPr/>
        </p:nvSpPr>
        <p:spPr>
          <a:xfrm>
            <a:off x="359668" y="6293560"/>
            <a:ext cx="6192311" cy="91940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>
                <a:latin typeface="Tw Cen MT Condensed Extra Bold" panose="020B0803020202020204" pitchFamily="34" charset="0"/>
              </a:rPr>
              <a:t>Vacances de printemps</a:t>
            </a:r>
            <a:r>
              <a:rPr lang="fr-FR" sz="4800" b="1" dirty="0">
                <a:latin typeface="Delius Swash Caps" panose="02000603000000000000" pitchFamily="2" charset="0"/>
              </a:rPr>
              <a:t>    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6F8B2FD0-F102-4AFE-B4C7-256A554DD1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8411208" y="3862384"/>
            <a:ext cx="844486" cy="797695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988B369C-37AF-493A-98F4-E622A410CC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9394555" y="3862384"/>
            <a:ext cx="844486" cy="79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963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487809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3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MAI 2021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="1" dirty="0">
                          <a:latin typeface="Pictchou" panose="02000000000000000000" pitchFamily="2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mercredi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jeudi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vendredi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samedi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dimanche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lundi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mardi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mercredi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jeudi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vendredi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063450" y="353749"/>
            <a:ext cx="36952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printemps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1" name="Picture 32" descr="http://www.buccothermliban.com/resources/images/fete%20du%20travail%20Buccotherm%20Lib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900" y="6106732"/>
            <a:ext cx="931909" cy="87010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D86E051A-68B7-4400-9186-DD94226501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3289289" y="3809603"/>
            <a:ext cx="844486" cy="797695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BF802C94-3B86-408C-8B54-7BC48B0D4D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4309411" y="3810625"/>
            <a:ext cx="844486" cy="797695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37D589F9-63B0-4EB5-9930-679E8C4D4A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788" y="3764328"/>
            <a:ext cx="620932" cy="94059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C328617-77FD-41D5-B7DC-DBBF10F465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453" y="4794852"/>
            <a:ext cx="1038225" cy="1143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241C842-A65F-446A-B65A-BE71AD633FA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89" l="0" r="100000">
                        <a14:foregroundMark x1="19198" y1="18987" x2="19198" y2="18987"/>
                        <a14:foregroundMark x1="28059" y1="11814" x2="28059" y2="11814"/>
                        <a14:foregroundMark x1="22152" y1="14979" x2="22152" y2="14979"/>
                        <a14:foregroundMark x1="21519" y1="12869" x2="21519" y2="12869"/>
                        <a14:foregroundMark x1="12236" y1="27848" x2="12236" y2="27848"/>
                        <a14:foregroundMark x1="9283" y1="32700" x2="9283" y2="32700"/>
                        <a14:foregroundMark x1="6962" y1="36498" x2="6962" y2="36498"/>
                        <a14:foregroundMark x1="2954" y1="41772" x2="2954" y2="41772"/>
                        <a14:foregroundMark x1="5063" y1="35443" x2="5063" y2="35443"/>
                        <a14:foregroundMark x1="5274" y1="51688" x2="5274" y2="51688"/>
                        <a14:foregroundMark x1="5907" y1="54430" x2="5907" y2="54430"/>
                        <a14:foregroundMark x1="10549" y1="69409" x2="10549" y2="69409"/>
                        <a14:foregroundMark x1="10338" y1="72152" x2="10338" y2="72152"/>
                        <a14:foregroundMark x1="43249" y1="70886" x2="43249" y2="70886"/>
                        <a14:foregroundMark x1="42194" y1="66878" x2="42194" y2="66878"/>
                        <a14:foregroundMark x1="38608" y1="71941" x2="43249" y2="70675"/>
                        <a14:foregroundMark x1="44304" y1="4008" x2="44304" y2="4008"/>
                        <a14:foregroundMark x1="55907" y1="6118" x2="55907" y2="6118"/>
                        <a14:foregroundMark x1="58228" y1="6118" x2="58228" y2="6118"/>
                        <a14:foregroundMark x1="65401" y1="8228" x2="65401" y2="8228"/>
                        <a14:foregroundMark x1="70464" y1="9916" x2="70464" y2="9916"/>
                        <a14:foregroundMark x1="71519" y1="11392" x2="71519" y2="11603"/>
                        <a14:foregroundMark x1="76793" y1="14557" x2="76793" y2="14557"/>
                        <a14:foregroundMark x1="80802" y1="19409" x2="80802" y2="19409"/>
                        <a14:foregroundMark x1="81646" y1="20464" x2="81646" y2="20464"/>
                        <a14:foregroundMark x1="82068" y1="21097" x2="82068" y2="21097"/>
                        <a14:backgroundMark x1="46835" y1="5274" x2="46835" y2="5274"/>
                        <a14:backgroundMark x1="45570" y1="3586" x2="45570" y2="3586"/>
                        <a14:backgroundMark x1="47257" y1="3376" x2="47257" y2="3376"/>
                        <a14:backgroundMark x1="44937" y1="6118" x2="44937" y2="6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46" t="13818" r="10054" b="15853"/>
          <a:stretch/>
        </p:blipFill>
        <p:spPr>
          <a:xfrm>
            <a:off x="672267" y="581883"/>
            <a:ext cx="2376263" cy="2198953"/>
          </a:xfrm>
          <a:prstGeom prst="ellipse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F0455FE0-CD4D-48A5-B0FF-D698A6C3226E}"/>
              </a:ext>
            </a:extLst>
          </p:cNvPr>
          <p:cNvSpPr txBox="1"/>
          <p:nvPr/>
        </p:nvSpPr>
        <p:spPr>
          <a:xfrm>
            <a:off x="528246" y="353749"/>
            <a:ext cx="2520284" cy="2400292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fr-FR" sz="1100" b="1" dirty="0">
                <a:latin typeface="CrayonL" panose="00000500000000000000" pitchFamily="2" charset="0"/>
              </a:rPr>
              <a:t>Bonne fête du 1</a:t>
            </a:r>
            <a:r>
              <a:rPr lang="fr-FR" sz="1100" b="1" baseline="30000" dirty="0">
                <a:latin typeface="CrayonL" panose="00000500000000000000" pitchFamily="2" charset="0"/>
              </a:rPr>
              <a:t>er</a:t>
            </a:r>
            <a:r>
              <a:rPr lang="fr-FR" sz="1100" b="1" dirty="0">
                <a:latin typeface="CrayonL" panose="00000500000000000000" pitchFamily="2" charset="0"/>
              </a:rPr>
              <a:t> mai.  Un bouquet porte-bonheur pour toute l’année</a:t>
            </a:r>
          </a:p>
        </p:txBody>
      </p:sp>
      <p:pic>
        <p:nvPicPr>
          <p:cNvPr id="11" name="Picture 6" descr="Disegno di Bambini delle Elementari a colori">
            <a:extLst>
              <a:ext uri="{FF2B5EF4-FFF2-40B4-BE49-F238E27FC236}">
                <a16:creationId xmlns:a16="http://schemas.microsoft.com/office/drawing/2014/main" id="{DDB6F85E-D2FD-4A91-A36C-59CA031FF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181" y="3847000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Disegno di Bambini delle Elementari a colori">
            <a:extLst>
              <a:ext uri="{FF2B5EF4-FFF2-40B4-BE49-F238E27FC236}">
                <a16:creationId xmlns:a16="http://schemas.microsoft.com/office/drawing/2014/main" id="{38A2B3AD-8A2A-4EBE-95D8-431CA8C11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935" y="3799626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Disegno di Bambini delle Elementari a colori">
            <a:extLst>
              <a:ext uri="{FF2B5EF4-FFF2-40B4-BE49-F238E27FC236}">
                <a16:creationId xmlns:a16="http://schemas.microsoft.com/office/drawing/2014/main" id="{46ADA80F-7DFA-4A30-83D6-18387BF8F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527" y="3818023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Disegno di Bambini delle Elementari a colori">
            <a:extLst>
              <a:ext uri="{FF2B5EF4-FFF2-40B4-BE49-F238E27FC236}">
                <a16:creationId xmlns:a16="http://schemas.microsoft.com/office/drawing/2014/main" id="{D23484A0-547C-4137-AA49-C615A0E4F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6649" y="3812959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455EB996-8720-4CCA-8080-3F4A96778D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274900" y="3819655"/>
            <a:ext cx="844486" cy="797695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8F623CED-D51B-4235-A3B1-F11677C242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1294221" y="3818234"/>
            <a:ext cx="844486" cy="797695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48356901-9313-46CB-B915-B14C602A16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20451" y="3818234"/>
            <a:ext cx="844486" cy="79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357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992951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Mai   2021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samedi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dimanche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lundi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mardi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mercredi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jeudi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vendredi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samedi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dimanche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lundi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336324" y="229984"/>
            <a:ext cx="36952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printemps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AutoShape 2" descr="Résultat d’images pour image tarte anniversaire enfant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14DCFB41-EA54-4F55-B111-7A8D457EF8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614" y="4849552"/>
            <a:ext cx="942198" cy="905168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CC2D1B00-C0A4-434A-9296-7A4272A875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1261832" y="3828298"/>
            <a:ext cx="844486" cy="79769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B6AB5D3E-13D2-49A5-88DE-551B0EA378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191831" y="3797389"/>
            <a:ext cx="844486" cy="797695"/>
          </a:xfrm>
          <a:prstGeom prst="rect">
            <a:avLst/>
          </a:prstGeom>
        </p:spPr>
      </p:pic>
      <p:pic>
        <p:nvPicPr>
          <p:cNvPr id="17" name="Picture 34" descr="http://www.herault-tribune.com/rep/rep_article/ar_16779.jpg">
            <a:extLst>
              <a:ext uri="{FF2B5EF4-FFF2-40B4-BE49-F238E27FC236}">
                <a16:creationId xmlns:a16="http://schemas.microsoft.com/office/drawing/2014/main" id="{41E0E6B0-F132-41DE-9110-E476B89BCD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12" b="6015"/>
          <a:stretch/>
        </p:blipFill>
        <p:spPr bwMode="auto">
          <a:xfrm rot="16200000">
            <a:off x="-144425" y="5185180"/>
            <a:ext cx="1600531" cy="90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A0C3C70-72AD-4041-8824-A156EED696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8426543" y="3848507"/>
            <a:ext cx="844486" cy="797695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329663E8-333E-4BFE-97DE-8CEF9940A9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7328793" y="3836252"/>
            <a:ext cx="844486" cy="79769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7FB6295-BFCF-49F5-8F61-6BF265B5B9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33" y="374011"/>
            <a:ext cx="2362200" cy="1485900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3323922-7CEC-4999-862F-BF2D3C9C71F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103" y="3730362"/>
            <a:ext cx="739094" cy="1001883"/>
          </a:xfrm>
          <a:prstGeom prst="rect">
            <a:avLst/>
          </a:prstGeom>
        </p:spPr>
      </p:pic>
      <p:pic>
        <p:nvPicPr>
          <p:cNvPr id="9" name="Picture 6" descr="Disegno di Bambini delle Elementari a colori">
            <a:extLst>
              <a:ext uri="{FF2B5EF4-FFF2-40B4-BE49-F238E27FC236}">
                <a16:creationId xmlns:a16="http://schemas.microsoft.com/office/drawing/2014/main" id="{EDEA1244-84D3-4E6C-939A-FCD39A77C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109" y="3810544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Disegno di Bambini delle Elementari a colori">
            <a:extLst>
              <a:ext uri="{FF2B5EF4-FFF2-40B4-BE49-F238E27FC236}">
                <a16:creationId xmlns:a16="http://schemas.microsoft.com/office/drawing/2014/main" id="{10C7A8A5-CD93-432A-8869-CD149E764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353" y="3802804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Disegno di Bambini delle Elementari a colori">
            <a:extLst>
              <a:ext uri="{FF2B5EF4-FFF2-40B4-BE49-F238E27FC236}">
                <a16:creationId xmlns:a16="http://schemas.microsoft.com/office/drawing/2014/main" id="{C89A89C1-65D3-4F0E-9C66-DD9638662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000" y="3839858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Disegno di Bambini delle Elementari a colori">
            <a:extLst>
              <a:ext uri="{FF2B5EF4-FFF2-40B4-BE49-F238E27FC236}">
                <a16:creationId xmlns:a16="http://schemas.microsoft.com/office/drawing/2014/main" id="{A175B1D4-D80F-4D8D-87BD-E0A3813BE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284" y="3802804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Disegno di Bambini delle Elementari a colori">
            <a:extLst>
              <a:ext uri="{FF2B5EF4-FFF2-40B4-BE49-F238E27FC236}">
                <a16:creationId xmlns:a16="http://schemas.microsoft.com/office/drawing/2014/main" id="{14629DA7-6B80-4C9E-8ACA-E698E70C5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687" y="3818498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52FB815E-4800-4601-8635-06E27E735E0A}"/>
              </a:ext>
            </a:extLst>
          </p:cNvPr>
          <p:cNvSpPr txBox="1"/>
          <p:nvPr/>
        </p:nvSpPr>
        <p:spPr>
          <a:xfrm>
            <a:off x="5189284" y="4842272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Ascension</a:t>
            </a:r>
          </a:p>
        </p:txBody>
      </p:sp>
    </p:spTree>
    <p:extLst>
      <p:ext uri="{BB962C8B-B14F-4D97-AF65-F5344CB8AC3E}">
        <p14:creationId xmlns:p14="http://schemas.microsoft.com/office/powerpoint/2010/main" val="3069686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69979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Mai   2021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mardi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mercredi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jeudi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vendredi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samedi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dimanche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lundi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mardi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mercredi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jeudi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063450" y="353749"/>
            <a:ext cx="36952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printemps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3512930-C821-4A85-9C44-EA62175EEEBA}"/>
              </a:ext>
            </a:extLst>
          </p:cNvPr>
          <p:cNvSpPr txBox="1"/>
          <p:nvPr/>
        </p:nvSpPr>
        <p:spPr>
          <a:xfrm>
            <a:off x="307549" y="593800"/>
            <a:ext cx="2500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Comic Sans MS" panose="030F0702030302020204" pitchFamily="66" charset="0"/>
              </a:rPr>
              <a:t>Fête de la nature</a:t>
            </a:r>
          </a:p>
          <a:p>
            <a:pPr algn="ctr"/>
            <a:r>
              <a:rPr lang="fr-FR" sz="1600" b="1" dirty="0">
                <a:latin typeface="Comic Sans MS" panose="030F0702030302020204" pitchFamily="66" charset="0"/>
              </a:rPr>
              <a:t>Du 19 au 23 mai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5116C59B-5160-4D1E-BB0C-84A9FD4415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4344798" y="3863143"/>
            <a:ext cx="844486" cy="79769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7B7FE05-4FF5-4A51-A36D-0D6C2A800B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542" y="302753"/>
            <a:ext cx="3067011" cy="2005211"/>
          </a:xfrm>
          <a:prstGeom prst="roundRect">
            <a:avLst>
              <a:gd name="adj" fmla="val 11867"/>
            </a:avLst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011C7F0A-32FB-44BA-9FF9-FD8EB5B57B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5342322" y="3832698"/>
            <a:ext cx="844486" cy="797695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D72935CD-BEE2-43BD-B456-306311D17B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667" y="3797192"/>
            <a:ext cx="832656" cy="89291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E18E36D-B88F-4DA8-9D03-5D2E996F88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149" y="3798611"/>
            <a:ext cx="803609" cy="915873"/>
          </a:xfrm>
          <a:prstGeom prst="rect">
            <a:avLst/>
          </a:prstGeom>
        </p:spPr>
      </p:pic>
      <p:pic>
        <p:nvPicPr>
          <p:cNvPr id="9" name="Picture 6" descr="Disegno di Bambini delle Elementari a colori">
            <a:extLst>
              <a:ext uri="{FF2B5EF4-FFF2-40B4-BE49-F238E27FC236}">
                <a16:creationId xmlns:a16="http://schemas.microsoft.com/office/drawing/2014/main" id="{E624B40E-41EC-4EE6-BEAF-DA938A251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53" y="3797192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Disegno di Bambini delle Elementari a colori">
            <a:extLst>
              <a:ext uri="{FF2B5EF4-FFF2-40B4-BE49-F238E27FC236}">
                <a16:creationId xmlns:a16="http://schemas.microsoft.com/office/drawing/2014/main" id="{6A62103F-EB92-4818-9500-192769F76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406" y="3821569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Disegno di Bambini delle Elementari a colori">
            <a:extLst>
              <a:ext uri="{FF2B5EF4-FFF2-40B4-BE49-F238E27FC236}">
                <a16:creationId xmlns:a16="http://schemas.microsoft.com/office/drawing/2014/main" id="{C787AB05-37D7-402C-BC88-75991C2D0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222" y="3847415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Disegno di Bambini delle Elementari a colori">
            <a:extLst>
              <a:ext uri="{FF2B5EF4-FFF2-40B4-BE49-F238E27FC236}">
                <a16:creationId xmlns:a16="http://schemas.microsoft.com/office/drawing/2014/main" id="{A706C17E-C6DE-462A-B668-B0EFA1774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300" y="3847415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Disegno di Bambini delle Elementari a colori">
            <a:extLst>
              <a:ext uri="{FF2B5EF4-FFF2-40B4-BE49-F238E27FC236}">
                <a16:creationId xmlns:a16="http://schemas.microsoft.com/office/drawing/2014/main" id="{9D2C8096-D50B-460E-A2B7-2CC8EA151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043" y="3821046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Disegno di Bambini delle Elementari a colori">
            <a:extLst>
              <a:ext uri="{FF2B5EF4-FFF2-40B4-BE49-F238E27FC236}">
                <a16:creationId xmlns:a16="http://schemas.microsoft.com/office/drawing/2014/main" id="{65F85099-D6DD-4B37-B8A4-0F4AA4E58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1433" y="3814944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ZoneTexte 37">
            <a:extLst>
              <a:ext uri="{FF2B5EF4-FFF2-40B4-BE49-F238E27FC236}">
                <a16:creationId xmlns:a16="http://schemas.microsoft.com/office/drawing/2014/main" id="{49AD557D-AEAF-4CCC-BA2B-FC3CA0F4BCC5}"/>
              </a:ext>
            </a:extLst>
          </p:cNvPr>
          <p:cNvSpPr txBox="1"/>
          <p:nvPr/>
        </p:nvSpPr>
        <p:spPr>
          <a:xfrm>
            <a:off x="5189284" y="4842272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Pentecôte</a:t>
            </a:r>
          </a:p>
        </p:txBody>
      </p:sp>
    </p:spTree>
    <p:extLst>
      <p:ext uri="{BB962C8B-B14F-4D97-AF65-F5344CB8AC3E}">
        <p14:creationId xmlns:p14="http://schemas.microsoft.com/office/powerpoint/2010/main" val="3160896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3891536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4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     </a:t>
                      </a: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Juin   2021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vendredi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samedi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dimanche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lundi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mardi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mercredi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jeudi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vendredi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samedi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dimanche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726615" y="269446"/>
            <a:ext cx="355263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 printemps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4D548E4E-AEAF-46A3-BB3E-5CF67593A9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331336" y="3832698"/>
            <a:ext cx="844486" cy="797695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1DB3DED2-B435-474F-B24A-87B70BE09B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8357353" y="3832698"/>
            <a:ext cx="844486" cy="797695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6FEA0C2C-4235-4976-840A-C85774C142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1223737" y="3865759"/>
            <a:ext cx="844486" cy="79769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A601FD05-6C13-4E32-81EF-8811589DD8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9449706" y="3814944"/>
            <a:ext cx="844486" cy="79769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7E0CE444-6BA3-4535-BCA1-9B201E39AF2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12" r="32722"/>
          <a:stretch/>
        </p:blipFill>
        <p:spPr>
          <a:xfrm>
            <a:off x="5417117" y="3757172"/>
            <a:ext cx="683695" cy="948745"/>
          </a:xfrm>
          <a:prstGeom prst="rect">
            <a:avLst/>
          </a:prstGeom>
        </p:spPr>
      </p:pic>
      <p:pic>
        <p:nvPicPr>
          <p:cNvPr id="8" name="Picture 6" descr="Disegno di Bambini delle Elementari a colori">
            <a:extLst>
              <a:ext uri="{FF2B5EF4-FFF2-40B4-BE49-F238E27FC236}">
                <a16:creationId xmlns:a16="http://schemas.microsoft.com/office/drawing/2014/main" id="{C87FB88A-53AF-4AAB-A3B6-BA4162577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53" y="3797192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Disegno di Bambini delle Elementari a colori">
            <a:extLst>
              <a:ext uri="{FF2B5EF4-FFF2-40B4-BE49-F238E27FC236}">
                <a16:creationId xmlns:a16="http://schemas.microsoft.com/office/drawing/2014/main" id="{5406792D-541F-47A3-AF16-9DCDD4BAF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877" y="3826132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Disegno di Bambini delle Elementari a colori">
            <a:extLst>
              <a:ext uri="{FF2B5EF4-FFF2-40B4-BE49-F238E27FC236}">
                <a16:creationId xmlns:a16="http://schemas.microsoft.com/office/drawing/2014/main" id="{CA8DD453-01CA-4725-AA2E-5341EDF2B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569" y="3824006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Disegno di Bambini delle Elementari a colori">
            <a:extLst>
              <a:ext uri="{FF2B5EF4-FFF2-40B4-BE49-F238E27FC236}">
                <a16:creationId xmlns:a16="http://schemas.microsoft.com/office/drawing/2014/main" id="{AB5F5CA8-722B-4CE5-A561-F25845E49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763" y="3797192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Disegno di Bambini delle Elementari a colori">
            <a:extLst>
              <a:ext uri="{FF2B5EF4-FFF2-40B4-BE49-F238E27FC236}">
                <a16:creationId xmlns:a16="http://schemas.microsoft.com/office/drawing/2014/main" id="{0446DB6C-ABAB-4AE7-AF7F-B705B1FE8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851" y="3832698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F1ED1AEE-1CAB-4232-9058-EE735FD118D3}"/>
              </a:ext>
            </a:extLst>
          </p:cNvPr>
          <p:cNvSpPr txBox="1"/>
          <p:nvPr/>
        </p:nvSpPr>
        <p:spPr>
          <a:xfrm>
            <a:off x="2130838" y="5486814"/>
            <a:ext cx="1149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Delius Swash Caps" panose="02000603000000000000" pitchFamily="2" charset="0"/>
              </a:rPr>
              <a:t>Fête des mères</a:t>
            </a:r>
          </a:p>
        </p:txBody>
      </p:sp>
      <p:pic>
        <p:nvPicPr>
          <p:cNvPr id="1026" name="Picture 2" descr="Afficher l’image source">
            <a:extLst>
              <a:ext uri="{FF2B5EF4-FFF2-40B4-BE49-F238E27FC236}">
                <a16:creationId xmlns:a16="http://schemas.microsoft.com/office/drawing/2014/main" id="{1BF5B128-F1E5-41A4-AC6E-6DFEF618B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392" y="168166"/>
            <a:ext cx="2527715" cy="2483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ZoneTexte 36">
            <a:extLst>
              <a:ext uri="{FF2B5EF4-FFF2-40B4-BE49-F238E27FC236}">
                <a16:creationId xmlns:a16="http://schemas.microsoft.com/office/drawing/2014/main" id="{936F02CC-0E5B-49E2-B59C-0F004E6DF21E}"/>
              </a:ext>
            </a:extLst>
          </p:cNvPr>
          <p:cNvSpPr txBox="1"/>
          <p:nvPr/>
        </p:nvSpPr>
        <p:spPr>
          <a:xfrm>
            <a:off x="9390055" y="4869644"/>
            <a:ext cx="93818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b="1" i="0" dirty="0">
                <a:solidFill>
                  <a:srgbClr val="2471B9"/>
                </a:solidFill>
                <a:effectLst/>
                <a:latin typeface="Lato"/>
              </a:rPr>
              <a:t>D-Day</a:t>
            </a:r>
          </a:p>
        </p:txBody>
      </p:sp>
      <p:pic>
        <p:nvPicPr>
          <p:cNvPr id="1028" name="Picture 4" descr="Afficher l’image source">
            <a:extLst>
              <a:ext uri="{FF2B5EF4-FFF2-40B4-BE49-F238E27FC236}">
                <a16:creationId xmlns:a16="http://schemas.microsoft.com/office/drawing/2014/main" id="{5FC40589-010A-4FD5-B26F-E1FFFD2E99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500" l="35500" r="95500">
                        <a14:foregroundMark x1="67500" y1="27500" x2="71000" y2="39000"/>
                        <a14:foregroundMark x1="67000" y1="31000" x2="70500" y2="31500"/>
                        <a14:foregroundMark x1="78500" y1="39500" x2="78500" y2="3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783" r="5179"/>
          <a:stretch/>
        </p:blipFill>
        <p:spPr bwMode="auto">
          <a:xfrm flipH="1">
            <a:off x="410511" y="356900"/>
            <a:ext cx="1356707" cy="218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fficher l’image source">
            <a:extLst>
              <a:ext uri="{FF2B5EF4-FFF2-40B4-BE49-F238E27FC236}">
                <a16:creationId xmlns:a16="http://schemas.microsoft.com/office/drawing/2014/main" id="{967B8281-2701-4319-BFFC-AE065DC52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687" y="4705916"/>
            <a:ext cx="951945" cy="95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576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546183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Juin   2021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lundi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mardi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mercredi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jeudi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vendredi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samedi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dimanche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lundi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mardi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mercredi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063450" y="353749"/>
            <a:ext cx="36952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printemps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901F6848-BEFE-4EF5-85C3-BD6C942579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6365944" y="3831635"/>
            <a:ext cx="844486" cy="797695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46CFD964-E560-49A7-81D0-BACDA7462D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5324491" y="3813139"/>
            <a:ext cx="844486" cy="79769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76291F4-8880-4C23-826A-036C92BB9D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481" y="345009"/>
            <a:ext cx="2364440" cy="216346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C30305F4-1577-42C6-BC90-948D2FCE84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565" y="3757384"/>
            <a:ext cx="832656" cy="89291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592ED7A-E997-42D4-A1B2-BA10607869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106" y="3736050"/>
            <a:ext cx="730249" cy="945306"/>
          </a:xfrm>
          <a:prstGeom prst="rect">
            <a:avLst/>
          </a:prstGeom>
        </p:spPr>
      </p:pic>
      <p:pic>
        <p:nvPicPr>
          <p:cNvPr id="7" name="Picture 6" descr="Disegno di Bambini delle Elementari a colori">
            <a:extLst>
              <a:ext uri="{FF2B5EF4-FFF2-40B4-BE49-F238E27FC236}">
                <a16:creationId xmlns:a16="http://schemas.microsoft.com/office/drawing/2014/main" id="{323E75D0-F352-4023-BA37-61F852532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86" y="3813881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Disegno di Bambini delle Elementari a colori">
            <a:extLst>
              <a:ext uri="{FF2B5EF4-FFF2-40B4-BE49-F238E27FC236}">
                <a16:creationId xmlns:a16="http://schemas.microsoft.com/office/drawing/2014/main" id="{7FDA3712-BF68-4EAD-B55C-1DFE0E51B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496" y="3821617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Disegno di Bambini delle Elementari a colori">
            <a:extLst>
              <a:ext uri="{FF2B5EF4-FFF2-40B4-BE49-F238E27FC236}">
                <a16:creationId xmlns:a16="http://schemas.microsoft.com/office/drawing/2014/main" id="{6DA011CF-6AB1-4FBF-88AF-1B6607750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530" y="3834939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Disegno di Bambini delle Elementari a colori">
            <a:extLst>
              <a:ext uri="{FF2B5EF4-FFF2-40B4-BE49-F238E27FC236}">
                <a16:creationId xmlns:a16="http://schemas.microsoft.com/office/drawing/2014/main" id="{A12CC8DD-63E0-49A2-9D57-8E4E600C4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625" y="3830106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Disegno di Bambini delle Elementari a colori">
            <a:extLst>
              <a:ext uri="{FF2B5EF4-FFF2-40B4-BE49-F238E27FC236}">
                <a16:creationId xmlns:a16="http://schemas.microsoft.com/office/drawing/2014/main" id="{58E5FD69-9DBB-41A7-B9AF-F892C823D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372" y="3821617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Disegno di Bambini delle Elementari a colori">
            <a:extLst>
              <a:ext uri="{FF2B5EF4-FFF2-40B4-BE49-F238E27FC236}">
                <a16:creationId xmlns:a16="http://schemas.microsoft.com/office/drawing/2014/main" id="{4C07A60D-EE24-46BE-AE24-083694E18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100" y="3795385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288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797306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3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Juin   2021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jeudi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vendredi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samedi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dimanche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lundi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mardi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mercredi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jeudi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vendredi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samedi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5169545" y="333412"/>
            <a:ext cx="127470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6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lius Swash Caps" panose="02000603000000000000" pitchFamily="2" charset="0"/>
              </a:rPr>
              <a:t>été</a:t>
            </a:r>
            <a:endParaRPr lang="fr-FR" sz="60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0D89D8F-C1E9-4363-9374-BED8588F73DF}"/>
              </a:ext>
            </a:extLst>
          </p:cNvPr>
          <p:cNvSpPr txBox="1"/>
          <p:nvPr/>
        </p:nvSpPr>
        <p:spPr>
          <a:xfrm>
            <a:off x="4329790" y="5802776"/>
            <a:ext cx="873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Comic Sans MS" panose="030F0702030302020204" pitchFamily="66" charset="0"/>
              </a:rPr>
              <a:t>ETE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8AF1E7F4-6895-4F59-AD7D-86A102015F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815" y="4828274"/>
            <a:ext cx="961117" cy="1246706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D70DBD3E-0C9C-48CA-9B08-37DCEACA3C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264813" y="3815810"/>
            <a:ext cx="844486" cy="797695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33D4C15C-54F9-4300-910A-CA4BC16D15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3312979" y="3857146"/>
            <a:ext cx="844486" cy="797695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E1B8705A-FB82-49A6-8DFF-3F026C5832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9585" y="4860867"/>
            <a:ext cx="955346" cy="962485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7F63D844-028F-4157-830C-2D354C4161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669" y="3777480"/>
            <a:ext cx="821669" cy="91587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85F453C-A9E1-47CA-AB68-9516CD6E042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179" y1="37500" x2="67341" y2="48106"/>
                        <a14:foregroundMark x1="34393" y1="16288" x2="32081" y2="96212"/>
                        <a14:foregroundMark x1="5202" y1="56439" x2="69942" y2="51515"/>
                        <a14:foregroundMark x1="13873" y1="16667" x2="66763" y2="32197"/>
                        <a14:foregroundMark x1="50867" y1="13636" x2="40462" y2="61742"/>
                        <a14:foregroundMark x1="7803" y1="22727" x2="22543" y2="44697"/>
                        <a14:foregroundMark x1="91908" y1="4924" x2="94509" y2="12879"/>
                        <a14:foregroundMark x1="86994" y1="13258" x2="90173" y2="1894"/>
                        <a14:foregroundMark x1="61850" y1="31818" x2="62717" y2="41288"/>
                        <a14:foregroundMark x1="44509" y1="12500" x2="44509" y2="12500"/>
                        <a14:foregroundMark x1="20809" y1="13258" x2="20809" y2="13258"/>
                        <a14:foregroundMark x1="47110" y1="55303" x2="64740" y2="62879"/>
                        <a14:foregroundMark x1="11850" y1="32576" x2="36994" y2="2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592" y="4742343"/>
            <a:ext cx="1274709" cy="972610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76CA3F94-D4A1-4B70-9075-BC260F53040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354" y="373375"/>
            <a:ext cx="1926336" cy="93573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042D8E22-17F8-4D23-B0A2-468E7862B4B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194" l="0" r="100000">
                        <a14:foregroundMark x1="5705" y1="95161" x2="99664" y2="89113"/>
                        <a14:backgroundMark x1="1007" y1="14516" x2="17114" y2="0"/>
                        <a14:backgroundMark x1="76510" y1="806" x2="98993" y2="76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394" y="992572"/>
            <a:ext cx="1964256" cy="1634683"/>
          </a:xfrm>
          <a:prstGeom prst="rect">
            <a:avLst/>
          </a:prstGeom>
        </p:spPr>
      </p:pic>
      <p:pic>
        <p:nvPicPr>
          <p:cNvPr id="7" name="Picture 6" descr="Disegno di Bambini delle Elementari a colori">
            <a:extLst>
              <a:ext uri="{FF2B5EF4-FFF2-40B4-BE49-F238E27FC236}">
                <a16:creationId xmlns:a16="http://schemas.microsoft.com/office/drawing/2014/main" id="{59731124-1099-4C2F-AF93-750B7F2A4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86" y="3813881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Disegno di Bambini delle Elementari a colori">
            <a:extLst>
              <a:ext uri="{FF2B5EF4-FFF2-40B4-BE49-F238E27FC236}">
                <a16:creationId xmlns:a16="http://schemas.microsoft.com/office/drawing/2014/main" id="{57F0672C-2B86-4194-8719-C77A28448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297" y="3839394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Disegno di Bambini delle Elementari a colori">
            <a:extLst>
              <a:ext uri="{FF2B5EF4-FFF2-40B4-BE49-F238E27FC236}">
                <a16:creationId xmlns:a16="http://schemas.microsoft.com/office/drawing/2014/main" id="{7691D2E0-4107-4019-B3B2-E34BAD510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430" y="3813880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Disegno di Bambini delle Elementari a colori">
            <a:extLst>
              <a:ext uri="{FF2B5EF4-FFF2-40B4-BE49-F238E27FC236}">
                <a16:creationId xmlns:a16="http://schemas.microsoft.com/office/drawing/2014/main" id="{A8353A6A-3DF0-4053-9630-65B407716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946" y="3849642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Disegno di Bambini delle Elementari a colori">
            <a:extLst>
              <a:ext uri="{FF2B5EF4-FFF2-40B4-BE49-F238E27FC236}">
                <a16:creationId xmlns:a16="http://schemas.microsoft.com/office/drawing/2014/main" id="{A511782D-6BF4-4BA9-92FD-F888A1558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796" y="3813879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Disegno di Bambini delle Elementari a colori">
            <a:extLst>
              <a:ext uri="{FF2B5EF4-FFF2-40B4-BE49-F238E27FC236}">
                <a16:creationId xmlns:a16="http://schemas.microsoft.com/office/drawing/2014/main" id="{7D0E1F7B-4402-4A5E-A3C7-417D2B1C4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1617" y="3808624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9F290B8E-3FCA-400C-AE72-9D8D649663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9456276" y="3809850"/>
            <a:ext cx="844486" cy="79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032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011037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4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  </a:t>
                      </a: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Juillet   2021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dimanche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lundi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mardi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mercredi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jeudi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vendredi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samedi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dimanche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lundi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mardi</a:t>
                      </a:r>
                    </a:p>
                  </a:txBody>
                  <a:tcPr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4145555" y="347363"/>
            <a:ext cx="127470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6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lius Swash Caps" panose="02000603000000000000" pitchFamily="2" charset="0"/>
              </a:rPr>
              <a:t>été</a:t>
            </a:r>
            <a:endParaRPr lang="fr-FR" sz="60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0DCCE74-6F0C-4EE2-A1EE-57B48693C567}"/>
              </a:ext>
            </a:extLst>
          </p:cNvPr>
          <p:cNvSpPr txBox="1"/>
          <p:nvPr/>
        </p:nvSpPr>
        <p:spPr>
          <a:xfrm>
            <a:off x="9385846" y="4855946"/>
            <a:ext cx="10380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tx2"/>
                </a:solidFill>
                <a:latin typeface="Comic Sans MS" panose="030F0702030302020204" pitchFamily="66" charset="0"/>
              </a:rPr>
              <a:t>Dernier jour d’école </a:t>
            </a:r>
            <a:r>
              <a:rPr lang="fr-FR" sz="1400" b="1" dirty="0">
                <a:latin typeface="Comic Sans MS" panose="030F0702030302020204" pitchFamily="66" charset="0"/>
              </a:rPr>
              <a:t>!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EFB16BA2-3D68-4B59-92CA-6913527542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13782" y="3820579"/>
            <a:ext cx="844486" cy="797695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9490C635-B027-41D4-8BE3-D97315A473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6352564" y="3815731"/>
            <a:ext cx="844486" cy="797695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CF9FBF43-1488-4560-8761-66D5EB1BD3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7381836" y="3853786"/>
            <a:ext cx="844486" cy="79769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5A506F20-0AB2-41D1-B365-1602BDF604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580" l="0" r="100000">
                        <a14:foregroundMark x1="11389" y1="62378" x2="11139" y2="57203"/>
                        <a14:foregroundMark x1="23154" y1="26993" x2="33166" y2="30769"/>
                        <a14:foregroundMark x1="79099" y1="27692" x2="80476" y2="24056"/>
                        <a14:foregroundMark x1="85607" y1="67133" x2="92115" y2="67692"/>
                        <a14:foregroundMark x1="75219" y1="77343" x2="78723" y2="77902"/>
                        <a14:foregroundMark x1="42053" y1="90070" x2="49562" y2="91189"/>
                        <a14:foregroundMark x1="31665" y1="79720" x2="36045" y2="78322"/>
                        <a14:foregroundMark x1="22904" y1="78322" x2="24906" y2="702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30" y="104777"/>
            <a:ext cx="3121441" cy="2793280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3A942516-701A-45EA-8B68-C432A66AC8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750" l="0" r="100000">
                        <a14:foregroundMark x1="13167" y1="91250" x2="24333" y2="54500"/>
                        <a14:foregroundMark x1="24333" y1="47500" x2="43167" y2="57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504" y="5234934"/>
            <a:ext cx="3158952" cy="2105968"/>
          </a:xfrm>
          <a:prstGeom prst="rect">
            <a:avLst/>
          </a:prstGeom>
        </p:spPr>
      </p:pic>
      <p:sp>
        <p:nvSpPr>
          <p:cNvPr id="34" name="ZoneTexte 33">
            <a:extLst>
              <a:ext uri="{FF2B5EF4-FFF2-40B4-BE49-F238E27FC236}">
                <a16:creationId xmlns:a16="http://schemas.microsoft.com/office/drawing/2014/main" id="{4764D91F-0E81-4094-8D2E-588B10AEB0A7}"/>
              </a:ext>
            </a:extLst>
          </p:cNvPr>
          <p:cNvSpPr txBox="1"/>
          <p:nvPr/>
        </p:nvSpPr>
        <p:spPr>
          <a:xfrm rot="422578">
            <a:off x="8407637" y="6412487"/>
            <a:ext cx="1511938" cy="720078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fr-FR" sz="1400" dirty="0">
                <a:latin typeface="Comic Sans MS" panose="030F0702030302020204" pitchFamily="66" charset="0"/>
              </a:rPr>
              <a:t>Bonnes vacances !</a:t>
            </a:r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id="{E6CD82A1-B5D1-4CA4-BB42-5B6B6871BE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327" y="152764"/>
            <a:ext cx="1841684" cy="1841684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CC1CD5A4-8F38-4434-8710-91C7CEB4F3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206" y="3772969"/>
            <a:ext cx="832656" cy="892914"/>
          </a:xfrm>
          <a:prstGeom prst="rect">
            <a:avLst/>
          </a:prstGeom>
        </p:spPr>
      </p:pic>
      <p:pic>
        <p:nvPicPr>
          <p:cNvPr id="6" name="Picture 6" descr="Disegno di Bambini delle Elementari a colori">
            <a:extLst>
              <a:ext uri="{FF2B5EF4-FFF2-40B4-BE49-F238E27FC236}">
                <a16:creationId xmlns:a16="http://schemas.microsoft.com/office/drawing/2014/main" id="{5A58D53F-2787-4F88-9213-B61019860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1617" y="3808624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isegno di Bambini delle Elementari a colori">
            <a:extLst>
              <a:ext uri="{FF2B5EF4-FFF2-40B4-BE49-F238E27FC236}">
                <a16:creationId xmlns:a16="http://schemas.microsoft.com/office/drawing/2014/main" id="{55E2B1AA-94BB-4BEA-82B5-71247BAA5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585" y="3802939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Disegno di Bambini delle Elementari a colori">
            <a:extLst>
              <a:ext uri="{FF2B5EF4-FFF2-40B4-BE49-F238E27FC236}">
                <a16:creationId xmlns:a16="http://schemas.microsoft.com/office/drawing/2014/main" id="{5E56410E-EFD0-4BD5-B525-BBC8975C4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081" y="3752347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Disegno di Bambini delle Elementari a colori">
            <a:extLst>
              <a:ext uri="{FF2B5EF4-FFF2-40B4-BE49-F238E27FC236}">
                <a16:creationId xmlns:a16="http://schemas.microsoft.com/office/drawing/2014/main" id="{C604CD4F-DB7A-4913-88EA-760AA9CFC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707" y="3820579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Disegno di Bambini delle Elementari a colori">
            <a:extLst>
              <a:ext uri="{FF2B5EF4-FFF2-40B4-BE49-F238E27FC236}">
                <a16:creationId xmlns:a16="http://schemas.microsoft.com/office/drawing/2014/main" id="{9338218E-74EB-4392-BE5B-20CC062B8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225" y="3797979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FB738D2-E764-4B33-AE64-B084771826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9446455" y="3844130"/>
            <a:ext cx="844486" cy="79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18797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2306</TotalTime>
  <Words>256</Words>
  <Application>Microsoft Office PowerPoint</Application>
  <PresentationFormat>Personnalisé</PresentationFormat>
  <Paragraphs>214</Paragraphs>
  <Slides>9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8" baseType="lpstr">
      <vt:lpstr>Arial</vt:lpstr>
      <vt:lpstr>Calibri</vt:lpstr>
      <vt:lpstr>Comic Sans MS</vt:lpstr>
      <vt:lpstr>CrayonL</vt:lpstr>
      <vt:lpstr>Delius Swash Caps</vt:lpstr>
      <vt:lpstr>Lato</vt:lpstr>
      <vt:lpstr>Pictchou</vt:lpstr>
      <vt:lpstr>Tw Cen MT Condensed Extra Bold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BARBARA SR</dc:creator>
  <cp:lastModifiedBy>Barbara Robin</cp:lastModifiedBy>
  <cp:revision>245</cp:revision>
  <cp:lastPrinted>2017-07-27T12:32:29Z</cp:lastPrinted>
  <dcterms:created xsi:type="dcterms:W3CDTF">2015-08-24T11:07:16Z</dcterms:created>
  <dcterms:modified xsi:type="dcterms:W3CDTF">2021-01-04T14:37:00Z</dcterms:modified>
</cp:coreProperties>
</file>